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5.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6.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4.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9.jpg" ContentType="image/jpg"/>
  <Override PartName="/ppt/media/image32.jpg" ContentType="image/jpg"/>
  <Override PartName="/ppt/media/image33.jpg" ContentType="image/jpg"/>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media/image40.jpg" ContentType="image/jpg"/>
  <Override PartName="/ppt/media/image41.jpg" ContentType="image/jpg"/>
  <Override PartName="/ppt/media/image42.jpg" ContentType="image/jpg"/>
  <Override PartName="/ppt/media/image43.jpg" ContentType="image/jpg"/>
  <Override PartName="/ppt/media/image44.jpg" ContentType="image/jpg"/>
  <Override PartName="/ppt/media/image45.jpg" ContentType="image/jpg"/>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6" r:id="rId3"/>
    <p:sldMasterId id="2147483672" r:id="rId4"/>
    <p:sldMasterId id="2147483682" r:id="rId5"/>
    <p:sldMasterId id="2147483694" r:id="rId6"/>
    <p:sldMasterId id="2147483706" r:id="rId7"/>
    <p:sldMasterId id="2147483726" r:id="rId8"/>
    <p:sldMasterId id="2147483736" r:id="rId9"/>
    <p:sldMasterId id="2147483746" r:id="rId10"/>
    <p:sldMasterId id="2147483756" r:id="rId11"/>
    <p:sldMasterId id="2147483768" r:id="rId12"/>
    <p:sldMasterId id="2147483780" r:id="rId13"/>
    <p:sldMasterId id="2147483791" r:id="rId14"/>
    <p:sldMasterId id="2147483797" r:id="rId15"/>
    <p:sldMasterId id="2147483819" r:id="rId16"/>
    <p:sldMasterId id="2147483831" r:id="rId17"/>
    <p:sldMasterId id="2147483854" r:id="rId18"/>
    <p:sldMasterId id="2147483864" r:id="rId19"/>
  </p:sldMasterIdLst>
  <p:notesMasterIdLst>
    <p:notesMasterId r:id="rId97"/>
  </p:notesMasterIdLst>
  <p:sldIdLst>
    <p:sldId id="470" r:id="rId20"/>
    <p:sldId id="463" r:id="rId21"/>
    <p:sldId id="464" r:id="rId22"/>
    <p:sldId id="458" r:id="rId23"/>
    <p:sldId id="467" r:id="rId24"/>
    <p:sldId id="469" r:id="rId25"/>
    <p:sldId id="459" r:id="rId26"/>
    <p:sldId id="477" r:id="rId27"/>
    <p:sldId id="474" r:id="rId28"/>
    <p:sldId id="478" r:id="rId29"/>
    <p:sldId id="475" r:id="rId30"/>
    <p:sldId id="476" r:id="rId31"/>
    <p:sldId id="480" r:id="rId32"/>
    <p:sldId id="487" r:id="rId33"/>
    <p:sldId id="488" r:id="rId34"/>
    <p:sldId id="489" r:id="rId35"/>
    <p:sldId id="483" r:id="rId36"/>
    <p:sldId id="484" r:id="rId37"/>
    <p:sldId id="485" r:id="rId38"/>
    <p:sldId id="486" r:id="rId39"/>
    <p:sldId id="481" r:id="rId40"/>
    <p:sldId id="482" r:id="rId41"/>
    <p:sldId id="499" r:id="rId42"/>
    <p:sldId id="511" r:id="rId43"/>
    <p:sldId id="504" r:id="rId44"/>
    <p:sldId id="505" r:id="rId45"/>
    <p:sldId id="491" r:id="rId46"/>
    <p:sldId id="500" r:id="rId47"/>
    <p:sldId id="502" r:id="rId48"/>
    <p:sldId id="501" r:id="rId49"/>
    <p:sldId id="503" r:id="rId50"/>
    <p:sldId id="509" r:id="rId51"/>
    <p:sldId id="512" r:id="rId52"/>
    <p:sldId id="508" r:id="rId53"/>
    <p:sldId id="479" r:id="rId54"/>
    <p:sldId id="506" r:id="rId55"/>
    <p:sldId id="510" r:id="rId56"/>
    <p:sldId id="513" r:id="rId57"/>
    <p:sldId id="456" r:id="rId58"/>
    <p:sldId id="460" r:id="rId59"/>
    <p:sldId id="457" r:id="rId60"/>
    <p:sldId id="315" r:id="rId61"/>
    <p:sldId id="461" r:id="rId62"/>
    <p:sldId id="366" r:id="rId63"/>
    <p:sldId id="402" r:id="rId64"/>
    <p:sldId id="454" r:id="rId65"/>
    <p:sldId id="453" r:id="rId66"/>
    <p:sldId id="452" r:id="rId67"/>
    <p:sldId id="450" r:id="rId68"/>
    <p:sldId id="412" r:id="rId69"/>
    <p:sldId id="439" r:id="rId70"/>
    <p:sldId id="414" r:id="rId71"/>
    <p:sldId id="415" r:id="rId72"/>
    <p:sldId id="416" r:id="rId73"/>
    <p:sldId id="413" r:id="rId74"/>
    <p:sldId id="418" r:id="rId75"/>
    <p:sldId id="421" r:id="rId76"/>
    <p:sldId id="440" r:id="rId77"/>
    <p:sldId id="423" r:id="rId78"/>
    <p:sldId id="424" r:id="rId79"/>
    <p:sldId id="425" r:id="rId80"/>
    <p:sldId id="426" r:id="rId81"/>
    <p:sldId id="444" r:id="rId82"/>
    <p:sldId id="445" r:id="rId83"/>
    <p:sldId id="434" r:id="rId84"/>
    <p:sldId id="435" r:id="rId85"/>
    <p:sldId id="436" r:id="rId86"/>
    <p:sldId id="448" r:id="rId87"/>
    <p:sldId id="447" r:id="rId88"/>
    <p:sldId id="446" r:id="rId89"/>
    <p:sldId id="399" r:id="rId90"/>
    <p:sldId id="400" r:id="rId91"/>
    <p:sldId id="385" r:id="rId92"/>
    <p:sldId id="386" r:id="rId93"/>
    <p:sldId id="387" r:id="rId94"/>
    <p:sldId id="406" r:id="rId95"/>
    <p:sldId id="365"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37AB"/>
    <a:srgbClr val="0A1325"/>
    <a:srgbClr val="1B315A"/>
    <a:srgbClr val="294B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74" autoAdjust="0"/>
    <p:restoredTop sz="77887"/>
  </p:normalViewPr>
  <p:slideViewPr>
    <p:cSldViewPr snapToGrid="0" snapToObjects="1">
      <p:cViewPr varScale="1">
        <p:scale>
          <a:sx n="58" d="100"/>
          <a:sy n="58" d="100"/>
        </p:scale>
        <p:origin x="70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slide" Target="slides/slide57.xml"/><Relationship Id="rId84" Type="http://schemas.openxmlformats.org/officeDocument/2006/relationships/slide" Target="slides/slide65.xml"/><Relationship Id="rId89" Type="http://schemas.openxmlformats.org/officeDocument/2006/relationships/slide" Target="slides/slide70.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D1B8F7-38FC-F84B-A3EB-8843D24FAC97}" type="datetimeFigureOut">
              <a:rPr lang="en-US" smtClean="0"/>
              <a:t>6/4/2022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3F8EC-26F8-0A4E-A5DD-32BD34F628BA}" type="slidenum">
              <a:rPr lang="en-US" smtClean="0"/>
              <a:t>‹#›</a:t>
            </a:fld>
            <a:endParaRPr lang="en-US"/>
          </a:p>
        </p:txBody>
      </p:sp>
    </p:spTree>
    <p:extLst>
      <p:ext uri="{BB962C8B-B14F-4D97-AF65-F5344CB8AC3E}">
        <p14:creationId xmlns:p14="http://schemas.microsoft.com/office/powerpoint/2010/main" val="511385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F8098-1E8D-CF48-9355-43C677BC52C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5274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3F8EC-26F8-0A4E-A5DD-32BD34F628B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906262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9F170-7B99-4FD4-9EAB-4BAD1E0DB273}"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936757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9F170-7B99-4FD4-9EAB-4BAD1E0DB273}"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714140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Danny</a:t>
            </a:r>
          </a:p>
          <a:p>
            <a:endParaRPr lang="en-US" dirty="0"/>
          </a:p>
          <a:p>
            <a:r>
              <a:rPr lang="en-US" dirty="0"/>
              <a:t>Welcome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Carolynn and myself.</a:t>
            </a:r>
          </a:p>
          <a:p>
            <a:r>
              <a:rPr lang="en-US" dirty="0"/>
              <a:t>Housekeeping – toilets, drink, fire exits and hoses etc. Bibles on tables</a:t>
            </a:r>
          </a:p>
          <a:p>
            <a:r>
              <a:rPr lang="en-US" dirty="0"/>
              <a:t>Go through the Amazing disciple book each week quiz questions!</a:t>
            </a:r>
          </a:p>
          <a:p>
            <a:r>
              <a:rPr lang="en-US" dirty="0"/>
              <a:t>We don’t know everything, we are just sharing what we know. Speak up ask questions! We are all learning together.</a:t>
            </a:r>
          </a:p>
        </p:txBody>
      </p:sp>
      <p:sp>
        <p:nvSpPr>
          <p:cNvPr id="4" name="Slide Number Placeholder 3"/>
          <p:cNvSpPr>
            <a:spLocks noGrp="1"/>
          </p:cNvSpPr>
          <p:nvPr>
            <p:ph type="sldNum" sz="quarter" idx="5"/>
          </p:nvPr>
        </p:nvSpPr>
        <p:spPr/>
        <p:txBody>
          <a:bodyPr/>
          <a:lstStyle/>
          <a:p>
            <a:fld id="{1B23F8EC-26F8-0A4E-A5DD-32BD34F628BA}"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271919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3F8EC-26F8-0A4E-A5DD-32BD34F628B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03658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Originally published in 1969,</a:t>
            </a:r>
            <a:r>
              <a:rPr lang="en-US" sz="1200" b="0" i="0" kern="1200" dirty="0" smtClean="0">
                <a:solidFill>
                  <a:schemeClr val="tx1"/>
                </a:solidFill>
                <a:effectLst/>
                <a:latin typeface="+mn-lt"/>
                <a:ea typeface="+mn-ea"/>
                <a:cs typeface="+mn-cs"/>
              </a:rPr>
              <a:t> the documentary evidence of poverty and malnutrition in the American South showcased in </a:t>
            </a:r>
            <a:r>
              <a:rPr lang="en-US" sz="1200" b="0" i="1" kern="1200" dirty="0" smtClean="0">
                <a:solidFill>
                  <a:schemeClr val="tx1"/>
                </a:solidFill>
                <a:effectLst/>
                <a:latin typeface="+mn-lt"/>
                <a:ea typeface="+mn-ea"/>
                <a:cs typeface="+mn-cs"/>
              </a:rPr>
              <a:t>Still Hungry in America </a:t>
            </a:r>
            <a:r>
              <a:rPr lang="en-US" sz="1200" b="0" i="0" kern="1200" dirty="0" smtClean="0">
                <a:solidFill>
                  <a:schemeClr val="tx1"/>
                </a:solidFill>
                <a:effectLst/>
                <a:latin typeface="+mn-lt"/>
                <a:ea typeface="+mn-ea"/>
                <a:cs typeface="+mn-cs"/>
              </a:rPr>
              <a:t>resonates today.</a:t>
            </a:r>
            <a:endParaRPr lang="en-US" dirty="0"/>
          </a:p>
        </p:txBody>
      </p:sp>
      <p:sp>
        <p:nvSpPr>
          <p:cNvPr id="4" name="Slide Number Placeholder 3"/>
          <p:cNvSpPr>
            <a:spLocks noGrp="1"/>
          </p:cNvSpPr>
          <p:nvPr>
            <p:ph type="sldNum" sz="quarter" idx="10"/>
          </p:nvPr>
        </p:nvSpPr>
        <p:spPr/>
        <p:txBody>
          <a:bodyPr/>
          <a:lstStyle/>
          <a:p>
            <a:fld id="{1B23F8EC-26F8-0A4E-A5DD-32BD34F628BA}" type="slidenum">
              <a:rPr lang="en-US" smtClean="0"/>
              <a:t>5</a:t>
            </a:fld>
            <a:endParaRPr lang="en-US"/>
          </a:p>
        </p:txBody>
      </p:sp>
    </p:spTree>
    <p:extLst>
      <p:ext uri="{BB962C8B-B14F-4D97-AF65-F5344CB8AC3E}">
        <p14:creationId xmlns:p14="http://schemas.microsoft.com/office/powerpoint/2010/main" val="2522770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Originally published in 1969,</a:t>
            </a:r>
            <a:r>
              <a:rPr lang="en-US" sz="1200" b="0" i="0" kern="1200" dirty="0" smtClean="0">
                <a:solidFill>
                  <a:schemeClr val="tx1"/>
                </a:solidFill>
                <a:effectLst/>
                <a:latin typeface="+mn-lt"/>
                <a:ea typeface="+mn-ea"/>
                <a:cs typeface="+mn-cs"/>
              </a:rPr>
              <a:t> the documentary evidence of poverty and malnutrition in the American South showcased in </a:t>
            </a:r>
            <a:r>
              <a:rPr lang="en-US" sz="1200" b="0" i="1" kern="1200" dirty="0" smtClean="0">
                <a:solidFill>
                  <a:schemeClr val="tx1"/>
                </a:solidFill>
                <a:effectLst/>
                <a:latin typeface="+mn-lt"/>
                <a:ea typeface="+mn-ea"/>
                <a:cs typeface="+mn-cs"/>
              </a:rPr>
              <a:t>Still Hungry in America </a:t>
            </a:r>
            <a:r>
              <a:rPr lang="en-US" sz="1200" b="0" i="0" kern="1200" dirty="0" smtClean="0">
                <a:solidFill>
                  <a:schemeClr val="tx1"/>
                </a:solidFill>
                <a:effectLst/>
                <a:latin typeface="+mn-lt"/>
                <a:ea typeface="+mn-ea"/>
                <a:cs typeface="+mn-cs"/>
              </a:rPr>
              <a:t>resonates today.</a:t>
            </a:r>
            <a:endParaRPr lang="en-US" dirty="0"/>
          </a:p>
        </p:txBody>
      </p:sp>
      <p:sp>
        <p:nvSpPr>
          <p:cNvPr id="4" name="Slide Number Placeholder 3"/>
          <p:cNvSpPr>
            <a:spLocks noGrp="1"/>
          </p:cNvSpPr>
          <p:nvPr>
            <p:ph type="sldNum" sz="quarter" idx="10"/>
          </p:nvPr>
        </p:nvSpPr>
        <p:spPr/>
        <p:txBody>
          <a:bodyPr/>
          <a:lstStyle/>
          <a:p>
            <a:fld id="{1B23F8EC-26F8-0A4E-A5DD-32BD34F628BA}" type="slidenum">
              <a:rPr lang="en-US" smtClean="0"/>
              <a:t>6</a:t>
            </a:fld>
            <a:endParaRPr lang="en-US"/>
          </a:p>
        </p:txBody>
      </p:sp>
    </p:spTree>
    <p:extLst>
      <p:ext uri="{BB962C8B-B14F-4D97-AF65-F5344CB8AC3E}">
        <p14:creationId xmlns:p14="http://schemas.microsoft.com/office/powerpoint/2010/main" val="795306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Originally published in 1969,</a:t>
            </a:r>
            <a:r>
              <a:rPr lang="en-US" sz="1200" b="0" i="0" kern="1200" dirty="0" smtClean="0">
                <a:solidFill>
                  <a:schemeClr val="tx1"/>
                </a:solidFill>
                <a:effectLst/>
                <a:latin typeface="+mn-lt"/>
                <a:ea typeface="+mn-ea"/>
                <a:cs typeface="+mn-cs"/>
              </a:rPr>
              <a:t> the documentary evidence of poverty and malnutrition in the American South showcased in </a:t>
            </a:r>
            <a:r>
              <a:rPr lang="en-US" sz="1200" b="0" i="1" kern="1200" dirty="0" smtClean="0">
                <a:solidFill>
                  <a:schemeClr val="tx1"/>
                </a:solidFill>
                <a:effectLst/>
                <a:latin typeface="+mn-lt"/>
                <a:ea typeface="+mn-ea"/>
                <a:cs typeface="+mn-cs"/>
              </a:rPr>
              <a:t>Still Hungry in America </a:t>
            </a:r>
            <a:r>
              <a:rPr lang="en-US" sz="1200" b="0" i="0" kern="1200" dirty="0" smtClean="0">
                <a:solidFill>
                  <a:schemeClr val="tx1"/>
                </a:solidFill>
                <a:effectLst/>
                <a:latin typeface="+mn-lt"/>
                <a:ea typeface="+mn-ea"/>
                <a:cs typeface="+mn-cs"/>
              </a:rPr>
              <a:t>resonates today.</a:t>
            </a:r>
            <a:endParaRPr lang="en-US" dirty="0"/>
          </a:p>
        </p:txBody>
      </p:sp>
      <p:sp>
        <p:nvSpPr>
          <p:cNvPr id="4" name="Slide Number Placeholder 3"/>
          <p:cNvSpPr>
            <a:spLocks noGrp="1"/>
          </p:cNvSpPr>
          <p:nvPr>
            <p:ph type="sldNum" sz="quarter" idx="10"/>
          </p:nvPr>
        </p:nvSpPr>
        <p:spPr/>
        <p:txBody>
          <a:bodyPr/>
          <a:lstStyle/>
          <a:p>
            <a:fld id="{1B23F8EC-26F8-0A4E-A5DD-32BD34F628B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240218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Originally published in 1969,</a:t>
            </a:r>
            <a:r>
              <a:rPr lang="en-US" sz="1200" b="0" i="0" kern="1200" dirty="0" smtClean="0">
                <a:solidFill>
                  <a:schemeClr val="tx1"/>
                </a:solidFill>
                <a:effectLst/>
                <a:latin typeface="+mn-lt"/>
                <a:ea typeface="+mn-ea"/>
                <a:cs typeface="+mn-cs"/>
              </a:rPr>
              <a:t> the documentary evidence of poverty and malnutrition in the American South showcased in </a:t>
            </a:r>
            <a:r>
              <a:rPr lang="en-US" sz="1200" b="0" i="1" kern="1200" dirty="0" smtClean="0">
                <a:solidFill>
                  <a:schemeClr val="tx1"/>
                </a:solidFill>
                <a:effectLst/>
                <a:latin typeface="+mn-lt"/>
                <a:ea typeface="+mn-ea"/>
                <a:cs typeface="+mn-cs"/>
              </a:rPr>
              <a:t>Still Hungry in America </a:t>
            </a:r>
            <a:r>
              <a:rPr lang="en-US" sz="1200" b="0" i="0" kern="1200" dirty="0" smtClean="0">
                <a:solidFill>
                  <a:schemeClr val="tx1"/>
                </a:solidFill>
                <a:effectLst/>
                <a:latin typeface="+mn-lt"/>
                <a:ea typeface="+mn-ea"/>
                <a:cs typeface="+mn-cs"/>
              </a:rPr>
              <a:t>resonates today.</a:t>
            </a:r>
            <a:endParaRPr lang="en-US" dirty="0"/>
          </a:p>
        </p:txBody>
      </p:sp>
      <p:sp>
        <p:nvSpPr>
          <p:cNvPr id="4" name="Slide Number Placeholder 3"/>
          <p:cNvSpPr>
            <a:spLocks noGrp="1"/>
          </p:cNvSpPr>
          <p:nvPr>
            <p:ph type="sldNum" sz="quarter" idx="10"/>
          </p:nvPr>
        </p:nvSpPr>
        <p:spPr/>
        <p:txBody>
          <a:bodyPr/>
          <a:lstStyle/>
          <a:p>
            <a:fld id="{1B23F8EC-26F8-0A4E-A5DD-32BD34F628B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802526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Originally published in 1969,</a:t>
            </a:r>
            <a:r>
              <a:rPr lang="en-US" sz="1200" b="0" i="0" kern="1200" dirty="0" smtClean="0">
                <a:solidFill>
                  <a:schemeClr val="tx1"/>
                </a:solidFill>
                <a:effectLst/>
                <a:latin typeface="+mn-lt"/>
                <a:ea typeface="+mn-ea"/>
                <a:cs typeface="+mn-cs"/>
              </a:rPr>
              <a:t> the documentary evidence of poverty and malnutrition in the American South showcased in </a:t>
            </a:r>
            <a:r>
              <a:rPr lang="en-US" sz="1200" b="0" i="1" kern="1200" dirty="0" smtClean="0">
                <a:solidFill>
                  <a:schemeClr val="tx1"/>
                </a:solidFill>
                <a:effectLst/>
                <a:latin typeface="+mn-lt"/>
                <a:ea typeface="+mn-ea"/>
                <a:cs typeface="+mn-cs"/>
              </a:rPr>
              <a:t>Still Hungry in America </a:t>
            </a:r>
            <a:r>
              <a:rPr lang="en-US" sz="1200" b="0" i="0" kern="1200" dirty="0" smtClean="0">
                <a:solidFill>
                  <a:schemeClr val="tx1"/>
                </a:solidFill>
                <a:effectLst/>
                <a:latin typeface="+mn-lt"/>
                <a:ea typeface="+mn-ea"/>
                <a:cs typeface="+mn-cs"/>
              </a:rPr>
              <a:t>resonates today.</a:t>
            </a:r>
            <a:endParaRPr lang="en-US" dirty="0"/>
          </a:p>
        </p:txBody>
      </p:sp>
      <p:sp>
        <p:nvSpPr>
          <p:cNvPr id="4" name="Slide Number Placeholder 3"/>
          <p:cNvSpPr>
            <a:spLocks noGrp="1"/>
          </p:cNvSpPr>
          <p:nvPr>
            <p:ph type="sldNum" sz="quarter" idx="10"/>
          </p:nvPr>
        </p:nvSpPr>
        <p:spPr/>
        <p:txBody>
          <a:bodyPr/>
          <a:lstStyle/>
          <a:p>
            <a:fld id="{1B23F8EC-26F8-0A4E-A5DD-32BD34F628B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284954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Originally published in 1969,</a:t>
            </a:r>
            <a:r>
              <a:rPr lang="en-US" sz="1200" b="0" i="0" kern="1200" dirty="0" smtClean="0">
                <a:solidFill>
                  <a:schemeClr val="tx1"/>
                </a:solidFill>
                <a:effectLst/>
                <a:latin typeface="+mn-lt"/>
                <a:ea typeface="+mn-ea"/>
                <a:cs typeface="+mn-cs"/>
              </a:rPr>
              <a:t> the documentary evidence of poverty and malnutrition in the American South showcased in </a:t>
            </a:r>
            <a:r>
              <a:rPr lang="en-US" sz="1200" b="0" i="1" kern="1200" dirty="0" smtClean="0">
                <a:solidFill>
                  <a:schemeClr val="tx1"/>
                </a:solidFill>
                <a:effectLst/>
                <a:latin typeface="+mn-lt"/>
                <a:ea typeface="+mn-ea"/>
                <a:cs typeface="+mn-cs"/>
              </a:rPr>
              <a:t>Still Hungry in America </a:t>
            </a:r>
            <a:r>
              <a:rPr lang="en-US" sz="1200" b="0" i="0" kern="1200" dirty="0" smtClean="0">
                <a:solidFill>
                  <a:schemeClr val="tx1"/>
                </a:solidFill>
                <a:effectLst/>
                <a:latin typeface="+mn-lt"/>
                <a:ea typeface="+mn-ea"/>
                <a:cs typeface="+mn-cs"/>
              </a:rPr>
              <a:t>resonates today.</a:t>
            </a:r>
            <a:endParaRPr lang="en-US" dirty="0"/>
          </a:p>
        </p:txBody>
      </p:sp>
      <p:sp>
        <p:nvSpPr>
          <p:cNvPr id="4" name="Slide Number Placeholder 3"/>
          <p:cNvSpPr>
            <a:spLocks noGrp="1"/>
          </p:cNvSpPr>
          <p:nvPr>
            <p:ph type="sldNum" sz="quarter" idx="10"/>
          </p:nvPr>
        </p:nvSpPr>
        <p:spPr/>
        <p:txBody>
          <a:bodyPr/>
          <a:lstStyle/>
          <a:p>
            <a:fld id="{1B23F8EC-26F8-0A4E-A5DD-32BD34F628B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171586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Originally published in 1969,</a:t>
            </a:r>
            <a:r>
              <a:rPr lang="en-US" sz="1200" b="0" i="0" kern="1200" dirty="0" smtClean="0">
                <a:solidFill>
                  <a:schemeClr val="tx1"/>
                </a:solidFill>
                <a:effectLst/>
                <a:latin typeface="+mn-lt"/>
                <a:ea typeface="+mn-ea"/>
                <a:cs typeface="+mn-cs"/>
              </a:rPr>
              <a:t> the documentary evidence of poverty and malnutrition in the American South showcased in </a:t>
            </a:r>
            <a:r>
              <a:rPr lang="en-US" sz="1200" b="0" i="1" kern="1200" dirty="0" smtClean="0">
                <a:solidFill>
                  <a:schemeClr val="tx1"/>
                </a:solidFill>
                <a:effectLst/>
                <a:latin typeface="+mn-lt"/>
                <a:ea typeface="+mn-ea"/>
                <a:cs typeface="+mn-cs"/>
              </a:rPr>
              <a:t>Still Hungry in America </a:t>
            </a:r>
            <a:r>
              <a:rPr lang="en-US" sz="1200" b="0" i="0" kern="1200" dirty="0" smtClean="0">
                <a:solidFill>
                  <a:schemeClr val="tx1"/>
                </a:solidFill>
                <a:effectLst/>
                <a:latin typeface="+mn-lt"/>
                <a:ea typeface="+mn-ea"/>
                <a:cs typeface="+mn-cs"/>
              </a:rPr>
              <a:t>resonates today.</a:t>
            </a:r>
            <a:endParaRPr lang="en-US" dirty="0"/>
          </a:p>
        </p:txBody>
      </p:sp>
      <p:sp>
        <p:nvSpPr>
          <p:cNvPr id="4" name="Slide Number Placeholder 3"/>
          <p:cNvSpPr>
            <a:spLocks noGrp="1"/>
          </p:cNvSpPr>
          <p:nvPr>
            <p:ph type="sldNum" sz="quarter" idx="10"/>
          </p:nvPr>
        </p:nvSpPr>
        <p:spPr/>
        <p:txBody>
          <a:bodyPr/>
          <a:lstStyle/>
          <a:p>
            <a:fld id="{1B23F8EC-26F8-0A4E-A5DD-32BD34F628BA}"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330884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C30C07-953C-4D43-8909-1CF5EB0E97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F5C67AD-A8A5-1448-91F4-F3D27C0165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0519616-3507-404A-BE72-CAB744B175C3}"/>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5" name="Footer Placeholder 4">
            <a:extLst>
              <a:ext uri="{FF2B5EF4-FFF2-40B4-BE49-F238E27FC236}">
                <a16:creationId xmlns:a16="http://schemas.microsoft.com/office/drawing/2014/main" xmlns="" id="{1019BF8A-DA99-6742-86DD-5F675AF2B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325807-B817-B54D-B379-922D2226214D}"/>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1060360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7B50EB-BFE9-444E-B637-D91FE1FEEB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47126C1-076A-EB48-AFD4-84BEECDA8F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71300F-7BAE-334C-8425-1723F9B3C1A8}"/>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5" name="Footer Placeholder 4">
            <a:extLst>
              <a:ext uri="{FF2B5EF4-FFF2-40B4-BE49-F238E27FC236}">
                <a16:creationId xmlns:a16="http://schemas.microsoft.com/office/drawing/2014/main" xmlns="" id="{6591C4BE-C3C7-6846-9553-903E34D533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03B5A9-8BF3-FE4B-9035-19AD90831CED}"/>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30620405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s-ES_tradnl"/>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_tradnl"/>
          </a:p>
        </p:txBody>
      </p:sp>
      <p:sp>
        <p:nvSpPr>
          <p:cNvPr id="4" name="Date Placeholder 3"/>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2256919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9711618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s-ES_tradn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3414944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Date Placeholder 4"/>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5324399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_tradnl"/>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7" name="Date Placeholder 6"/>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8" name="Footer Placeholder 7"/>
          <p:cNvSpPr>
            <a:spLocks noGrp="1"/>
          </p:cNvSpPr>
          <p:nvPr>
            <p:ph type="ftr" sz="quarter" idx="11"/>
          </p:nvPr>
        </p:nvSpPr>
        <p:spPr/>
        <p:txBody>
          <a:bodyPr/>
          <a:lstStyle/>
          <a:p>
            <a:endParaRPr lang="es-ES_tradnl">
              <a:solidFill>
                <a:prstClr val="black">
                  <a:tint val="75000"/>
                </a:prstClr>
              </a:solidFill>
            </a:endParaRPr>
          </a:p>
        </p:txBody>
      </p:sp>
      <p:sp>
        <p:nvSpPr>
          <p:cNvPr id="9" name="Slide Number Placeholder 8"/>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986941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Date Placeholder 2"/>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4" name="Footer Placeholder 3"/>
          <p:cNvSpPr>
            <a:spLocks noGrp="1"/>
          </p:cNvSpPr>
          <p:nvPr>
            <p:ph type="ftr" sz="quarter" idx="11"/>
          </p:nvPr>
        </p:nvSpPr>
        <p:spPr/>
        <p:txBody>
          <a:bodyPr/>
          <a:lstStyle/>
          <a:p>
            <a:endParaRPr lang="es-ES_tradnl">
              <a:solidFill>
                <a:prstClr val="black">
                  <a:tint val="75000"/>
                </a:prstClr>
              </a:solidFill>
            </a:endParaRPr>
          </a:p>
        </p:txBody>
      </p:sp>
      <p:sp>
        <p:nvSpPr>
          <p:cNvPr id="5" name="Slide Number Placeholder 4"/>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6894858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3" name="Footer Placeholder 2"/>
          <p:cNvSpPr>
            <a:spLocks noGrp="1"/>
          </p:cNvSpPr>
          <p:nvPr>
            <p:ph type="ftr" sz="quarter" idx="11"/>
          </p:nvPr>
        </p:nvSpPr>
        <p:spPr/>
        <p:txBody>
          <a:bodyPr/>
          <a:lstStyle/>
          <a:p>
            <a:endParaRPr lang="es-ES_tradnl">
              <a:solidFill>
                <a:prstClr val="black">
                  <a:tint val="75000"/>
                </a:prstClr>
              </a:solidFill>
            </a:endParaRPr>
          </a:p>
        </p:txBody>
      </p:sp>
      <p:sp>
        <p:nvSpPr>
          <p:cNvPr id="4" name="Slide Number Placeholder 3"/>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4842361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s-ES_tradnl"/>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8086353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s-ES_tradnl"/>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42657323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808112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C0914D7-5D1A-FA45-B61F-0B444F23B7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79B7BDD-607E-1648-AAF1-D65BA8321E2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2D1149-E9C1-5340-B680-8A578BF40CF1}"/>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5" name="Footer Placeholder 4">
            <a:extLst>
              <a:ext uri="{FF2B5EF4-FFF2-40B4-BE49-F238E27FC236}">
                <a16:creationId xmlns:a16="http://schemas.microsoft.com/office/drawing/2014/main" xmlns="" id="{8855D88C-9472-7C44-A73A-D1FF10560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FEEE6C-93E4-3E46-B1CC-A4DCEACACED1}"/>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30555673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s-ES_tradnl"/>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9226708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Subtitle 8"/>
          <p:cNvSpPr>
            <a:spLocks noGrp="1"/>
          </p:cNvSpPr>
          <p:nvPr>
            <p:ph type="subTitle" idx="1"/>
          </p:nvPr>
        </p:nvSpPr>
        <p:spPr>
          <a:xfrm>
            <a:off x="3149600" y="6050037"/>
            <a:ext cx="8686800" cy="685800"/>
          </a:xfrm>
        </p:spPr>
        <p:txBody>
          <a:bodyPr anchor="ctr"/>
          <a:lstStyle>
            <a:lvl1pPr marL="0" indent="0" algn="l">
              <a:buNone/>
              <a:defRPr sz="3733">
                <a:solidFill>
                  <a:srgbClr val="FFFFFF"/>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667">
                <a:solidFill>
                  <a:srgbClr val="FFFFFF"/>
                </a:solidFill>
              </a:defRPr>
            </a:lvl1pPr>
          </a:lstStyle>
          <a:p>
            <a:fld id="{047E157E-8DCB-4F70-A0AF-5EB586A91DD4}" type="datetime1">
              <a:rPr lang="en-US"/>
              <a:pPr/>
              <a:t>6/4/2022</a:t>
            </a:fld>
            <a:endParaRPr/>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a:solidFill>
                <a:srgbClr val="DEF5FA"/>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8F82E0A0-C266-4798-8C8F-B9F91E9DA37E}" type="slidenum">
              <a:rPr>
                <a:solidFill>
                  <a:srgbClr val="DEF5FA"/>
                </a:solidFill>
              </a:rPr>
              <a:pPr/>
              <a:t>‹#›</a:t>
            </a:fld>
            <a:endParaRPr>
              <a:solidFill>
                <a:srgbClr val="DEF5FA"/>
              </a:solidFill>
            </a:endParaRPr>
          </a:p>
        </p:txBody>
      </p:sp>
      <p:sp>
        <p:nvSpPr>
          <p:cNvPr id="12" name="Rectangle 11"/>
          <p:cNvSpPr>
            <a:spLocks noGrp="1"/>
          </p:cNvSpPr>
          <p:nvPr>
            <p:ph type="title"/>
          </p:nvPr>
        </p:nvSpPr>
        <p:spPr>
          <a:xfrm>
            <a:off x="3149600" y="3124200"/>
            <a:ext cx="8636000" cy="2717800"/>
          </a:xfrm>
        </p:spPr>
        <p:txBody>
          <a:bodyPr rtlCol="0" anchor="b"/>
          <a:lstStyle>
            <a:lvl1pPr>
              <a:defRPr cap="all" baseline="0"/>
            </a:lvl1pPr>
          </a:lstStyle>
          <a:p>
            <a:r>
              <a:rPr/>
              <a:t>Click to edit Master title style</a:t>
            </a:r>
          </a:p>
        </p:txBody>
      </p:sp>
    </p:spTree>
    <p:extLst>
      <p:ext uri="{BB962C8B-B14F-4D97-AF65-F5344CB8AC3E}">
        <p14:creationId xmlns:p14="http://schemas.microsoft.com/office/powerpoint/2010/main" val="1614984614"/>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a:t>Click to edit Master title style</a:t>
            </a:r>
          </a:p>
        </p:txBody>
      </p:sp>
      <p:sp>
        <p:nvSpPr>
          <p:cNvPr id="3" name="Rectangle 2"/>
          <p:cNvSpPr>
            <a:spLocks noGrp="1"/>
          </p:cNvSpPr>
          <p:nvPr>
            <p:ph type="dt" sz="half" idx="10"/>
          </p:nvPr>
        </p:nvSpPr>
        <p:spPr/>
        <p:txBody>
          <a:bodyPr/>
          <a:lstStyle/>
          <a:p>
            <a:fld id="{E4606EA6-EFEA-4C30-9264-4F9291A5780D}" type="datetime1">
              <a:rPr lang="en-US">
                <a:solidFill>
                  <a:srgbClr val="464646"/>
                </a:solidFill>
              </a:rPr>
              <a:pPr/>
              <a:t>6/4/2022</a:t>
            </a:fld>
            <a:endParaRPr>
              <a:solidFill>
                <a:srgbClr val="464646"/>
              </a:solidFill>
            </a:endParaRPr>
          </a:p>
        </p:txBody>
      </p:sp>
      <p:sp>
        <p:nvSpPr>
          <p:cNvPr id="4" name="Rectangle 3"/>
          <p:cNvSpPr>
            <a:spLocks noGrp="1"/>
          </p:cNvSpPr>
          <p:nvPr>
            <p:ph type="ftr" sz="quarter" idx="11"/>
          </p:nvPr>
        </p:nvSpPr>
        <p:spPr/>
        <p:txBody>
          <a:bodyPr/>
          <a:lstStyle/>
          <a:p>
            <a:endParaRPr>
              <a:solidFill>
                <a:srgbClr val="464646"/>
              </a:solidFill>
            </a:endParaRPr>
          </a:p>
        </p:txBody>
      </p:sp>
      <p:sp>
        <p:nvSpPr>
          <p:cNvPr id="5" name="Rectangle 4"/>
          <p:cNvSpPr>
            <a:spLocks noGrp="1"/>
          </p:cNvSpPr>
          <p:nvPr>
            <p:ph type="sldNum" sz="quarter" idx="12"/>
          </p:nvPr>
        </p:nvSpPr>
        <p:spPr/>
        <p:txBody>
          <a:bodyPr/>
          <a:lstStyle/>
          <a:p>
            <a:fld id="{8F82E0A0-C266-4798-8C8F-B9F91E9DA37E}" type="slidenum">
              <a:rPr/>
              <a:pPr/>
              <a:t>‹#›</a:t>
            </a:fld>
            <a:endParaRPr/>
          </a:p>
        </p:txBody>
      </p:sp>
      <p:sp>
        <p:nvSpPr>
          <p:cNvPr id="7" name="Rectangle 6"/>
          <p:cNvSpPr>
            <a:spLocks noGrp="1"/>
          </p:cNvSpPr>
          <p:nvPr>
            <p:ph sz="quarter" idx="13"/>
          </p:nvPr>
        </p:nvSpPr>
        <p:spPr>
          <a:xfrm>
            <a:off x="812800" y="1803400"/>
            <a:ext cx="10871200" cy="43688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7009055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1"/>
            <a:ext cx="9497484" cy="1673225"/>
          </a:xfrm>
        </p:spPr>
        <p:txBody>
          <a:bodyPr anchor="t"/>
          <a:lstStyle>
            <a:lvl1pPr>
              <a:buNone/>
              <a:defRPr sz="3733">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a:t>Click to edit Master text styles</a:t>
            </a:r>
          </a:p>
        </p:txBody>
      </p:sp>
      <p:sp>
        <p:nvSpPr>
          <p:cNvPr id="7" name="Rectangle 6"/>
          <p:cNvSpPr/>
          <p:nvPr/>
        </p:nvSpPr>
        <p:spPr>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 name="Title 1"/>
          <p:cNvSpPr>
            <a:spLocks noGrp="1"/>
          </p:cNvSpPr>
          <p:nvPr>
            <p:ph type="title" hasCustomPrompt="1"/>
          </p:nvPr>
        </p:nvSpPr>
        <p:spPr>
          <a:xfrm>
            <a:off x="1828800" y="1600200"/>
            <a:ext cx="10160000" cy="990600"/>
          </a:xfrm>
        </p:spPr>
        <p:txBody>
          <a:bodyPr/>
          <a:lstStyle>
            <a:lvl1pPr algn="l">
              <a:buNone/>
              <a:defRPr sz="5867" b="0" cap="none">
                <a:solidFill>
                  <a:srgbClr val="FFFFFF"/>
                </a:solidFill>
              </a:defRPr>
            </a:lvl1pPr>
          </a:lstStyle>
          <a:p>
            <a:r>
              <a:rPr/>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a:solidFill>
                  <a:srgbClr val="464646"/>
                </a:solidFill>
              </a:rPr>
              <a:pPr/>
              <a:t>6/4/2022</a:t>
            </a:fld>
            <a:endParaRPr>
              <a:solidFill>
                <a:srgbClr val="464646"/>
              </a:solidFill>
            </a:endParaRPr>
          </a:p>
        </p:txBody>
      </p:sp>
      <p:sp>
        <p:nvSpPr>
          <p:cNvPr id="13" name="Slide Number Placeholder 12"/>
          <p:cNvSpPr>
            <a:spLocks noGrp="1"/>
          </p:cNvSpPr>
          <p:nvPr>
            <p:ph type="sldNum" sz="quarter" idx="11"/>
          </p:nvPr>
        </p:nvSpPr>
        <p:spPr>
          <a:xfrm>
            <a:off x="0" y="1752601"/>
            <a:ext cx="1727200" cy="701676"/>
          </a:xfrm>
        </p:spPr>
        <p:txBody>
          <a:bodyPr>
            <a:noAutofit/>
          </a:bodyPr>
          <a:lstStyle>
            <a:lvl1pPr>
              <a:defRPr sz="3200">
                <a:solidFill>
                  <a:srgbClr val="FFFFFF"/>
                </a:solidFill>
              </a:defRPr>
            </a:lvl1pPr>
          </a:lstStyle>
          <a:p>
            <a:fld id="{8F82E0A0-C266-4798-8C8F-B9F91E9DA37E}" type="slidenum">
              <a:rPr/>
              <a:pPr/>
              <a:t>‹#›</a:t>
            </a:fld>
            <a:endParaRPr/>
          </a:p>
        </p:txBody>
      </p:sp>
      <p:sp>
        <p:nvSpPr>
          <p:cNvPr id="14" name="Footer Placeholder 13"/>
          <p:cNvSpPr>
            <a:spLocks noGrp="1"/>
          </p:cNvSpPr>
          <p:nvPr>
            <p:ph type="ftr" sz="quarter" idx="12"/>
          </p:nvPr>
        </p:nvSpPr>
        <p:spPr/>
        <p:txBody>
          <a:bodyPr/>
          <a:lstStyle/>
          <a:p>
            <a:endParaRPr>
              <a:solidFill>
                <a:srgbClr val="464646"/>
              </a:solidFill>
            </a:endParaRPr>
          </a:p>
        </p:txBody>
      </p:sp>
    </p:spTree>
    <p:extLst>
      <p:ext uri="{BB962C8B-B14F-4D97-AF65-F5344CB8AC3E}">
        <p14:creationId xmlns:p14="http://schemas.microsoft.com/office/powerpoint/2010/main" val="3040331590"/>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9" name="Content Placeholder 8"/>
          <p:cNvSpPr>
            <a:spLocks noGrp="1"/>
          </p:cNvSpPr>
          <p:nvPr>
            <p:ph sz="quarter" idx="13"/>
          </p:nvPr>
        </p:nvSpPr>
        <p:spPr>
          <a:xfrm>
            <a:off x="812800" y="1803402"/>
            <a:ext cx="5181600" cy="4358165"/>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1" name="Content Placeholder 10"/>
          <p:cNvSpPr>
            <a:spLocks noGrp="1"/>
          </p:cNvSpPr>
          <p:nvPr>
            <p:ph sz="quarter" idx="14"/>
          </p:nvPr>
        </p:nvSpPr>
        <p:spPr>
          <a:xfrm>
            <a:off x="6459868" y="1803399"/>
            <a:ext cx="5181600" cy="4358167"/>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8" name="Date Placeholder 7"/>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0" name="Slide Number Placeholder 9"/>
          <p:cNvSpPr>
            <a:spLocks noGrp="1"/>
          </p:cNvSpPr>
          <p:nvPr>
            <p:ph type="sldNum" sz="quarter" idx="16"/>
          </p:nvPr>
        </p:nvSpPr>
        <p:spPr/>
        <p:txBody>
          <a:bodyPr rtlCol="0"/>
          <a:lstStyle/>
          <a:p>
            <a:fld id="{8F82E0A0-C266-4798-8C8F-B9F91E9DA37E}" type="slidenum">
              <a:rPr/>
              <a:pPr/>
              <a:t>‹#›</a:t>
            </a:fld>
            <a:endParaRPr/>
          </a:p>
        </p:txBody>
      </p:sp>
      <p:sp>
        <p:nvSpPr>
          <p:cNvPr id="12" name="Footer Placeholder 11"/>
          <p:cNvSpPr>
            <a:spLocks noGrp="1"/>
          </p:cNvSpPr>
          <p:nvPr>
            <p:ph type="ftr" sz="quarter" idx="17"/>
          </p:nvPr>
        </p:nvSpPr>
        <p:spPr/>
        <p:txBody>
          <a:bodyPr rtlCol="0"/>
          <a:lstStyle/>
          <a:p>
            <a:endParaRPr>
              <a:solidFill>
                <a:srgbClr val="464646"/>
              </a:solidFill>
            </a:endParaRPr>
          </a:p>
        </p:txBody>
      </p:sp>
    </p:spTree>
    <p:extLst>
      <p:ext uri="{BB962C8B-B14F-4D97-AF65-F5344CB8AC3E}">
        <p14:creationId xmlns:p14="http://schemas.microsoft.com/office/powerpoint/2010/main" val="40385979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6864" y="157480"/>
            <a:ext cx="10871200" cy="1341120"/>
          </a:xfrm>
        </p:spPr>
        <p:txBody>
          <a:bodyPr anchor="b"/>
          <a:lstStyle>
            <a:lvl1pPr>
              <a:defRPr/>
            </a:lvl1pPr>
          </a:lstStyle>
          <a:p>
            <a:r>
              <a:rPr/>
              <a:t>Click to edit Master title style</a:t>
            </a:r>
          </a:p>
        </p:txBody>
      </p:sp>
      <p:sp>
        <p:nvSpPr>
          <p:cNvPr id="11" name="Content Placeholder 10"/>
          <p:cNvSpPr>
            <a:spLocks noGrp="1"/>
          </p:cNvSpPr>
          <p:nvPr>
            <p:ph sz="quarter" idx="13"/>
          </p:nvPr>
        </p:nvSpPr>
        <p:spPr>
          <a:xfrm>
            <a:off x="812800" y="2559757"/>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3" name="Content Placeholder 12"/>
          <p:cNvSpPr>
            <a:spLocks noGrp="1"/>
          </p:cNvSpPr>
          <p:nvPr>
            <p:ph sz="quarter" idx="14"/>
          </p:nvPr>
        </p:nvSpPr>
        <p:spPr>
          <a:xfrm>
            <a:off x="6400800" y="2559757"/>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0" name="Date Placeholder 9"/>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2" name="Slide Number Placeholder 11"/>
          <p:cNvSpPr>
            <a:spLocks noGrp="1"/>
          </p:cNvSpPr>
          <p:nvPr>
            <p:ph type="sldNum" sz="quarter" idx="16"/>
          </p:nvPr>
        </p:nvSpPr>
        <p:spPr/>
        <p:txBody>
          <a:bodyPr rtlCol="0"/>
          <a:lstStyle/>
          <a:p>
            <a:fld id="{8F82E0A0-C266-4798-8C8F-B9F91E9DA37E}" type="slidenum">
              <a:rPr/>
              <a:pPr/>
              <a:t>‹#›</a:t>
            </a:fld>
            <a:endParaRPr/>
          </a:p>
        </p:txBody>
      </p:sp>
      <p:sp>
        <p:nvSpPr>
          <p:cNvPr id="14" name="Footer Placeholder 13"/>
          <p:cNvSpPr>
            <a:spLocks noGrp="1"/>
          </p:cNvSpPr>
          <p:nvPr>
            <p:ph type="ftr" sz="quarter" idx="17"/>
          </p:nvPr>
        </p:nvSpPr>
        <p:spPr/>
        <p:txBody>
          <a:bodyPr rtlCol="0"/>
          <a:lstStyle/>
          <a:p>
            <a:endParaRPr>
              <a:solidFill>
                <a:srgbClr val="464646"/>
              </a:solidFill>
            </a:endParaRPr>
          </a:p>
        </p:txBody>
      </p:sp>
      <p:sp>
        <p:nvSpPr>
          <p:cNvPr id="16" name="Text Placeholder 15"/>
          <p:cNvSpPr>
            <a:spLocks noGrp="1"/>
          </p:cNvSpPr>
          <p:nvPr>
            <p:ph type="body" sz="quarter" idx="18"/>
          </p:nvPr>
        </p:nvSpPr>
        <p:spPr>
          <a:xfrm>
            <a:off x="812800" y="1816383"/>
            <a:ext cx="5181600" cy="707136"/>
          </a:xfrm>
          <a:solidFill>
            <a:schemeClr val="accent2"/>
          </a:solidFill>
        </p:spPr>
        <p:txBody>
          <a:bodyPr rtlCol="0" anchor="ctr"/>
          <a:lstStyle>
            <a:lvl1pPr>
              <a:buFontTx/>
              <a:buNone/>
              <a:defRPr sz="2667" b="1">
                <a:solidFill>
                  <a:srgbClr val="FFFFFF"/>
                </a:solidFill>
              </a:defRPr>
            </a:lvl1pPr>
          </a:lstStyle>
          <a:p>
            <a:pPr lvl="0"/>
            <a:r>
              <a:rPr/>
              <a:t>Click to edit Master text styles</a:t>
            </a:r>
          </a:p>
        </p:txBody>
      </p:sp>
      <p:sp>
        <p:nvSpPr>
          <p:cNvPr id="15" name="Text Placeholder 14"/>
          <p:cNvSpPr>
            <a:spLocks noGrp="1"/>
          </p:cNvSpPr>
          <p:nvPr>
            <p:ph type="body" sz="quarter" idx="19"/>
          </p:nvPr>
        </p:nvSpPr>
        <p:spPr>
          <a:xfrm>
            <a:off x="6400800" y="1816383"/>
            <a:ext cx="5181600" cy="707136"/>
          </a:xfrm>
          <a:solidFill>
            <a:schemeClr val="accent4"/>
          </a:solidFill>
        </p:spPr>
        <p:txBody>
          <a:bodyPr rtlCol="0" anchor="ctr"/>
          <a:lstStyle>
            <a:lvl1pPr>
              <a:buFontTx/>
              <a:buNone/>
              <a:defRPr sz="2667" b="1">
                <a:solidFill>
                  <a:srgbClr val="FFFFFF"/>
                </a:solidFill>
              </a:defRPr>
            </a:lvl1pPr>
          </a:lstStyle>
          <a:p>
            <a:pPr lvl="0"/>
            <a:r>
              <a:rPr/>
              <a:t>Click to edit Master text styles</a:t>
            </a:r>
          </a:p>
        </p:txBody>
      </p:sp>
    </p:spTree>
    <p:extLst>
      <p:ext uri="{BB962C8B-B14F-4D97-AF65-F5344CB8AC3E}">
        <p14:creationId xmlns:p14="http://schemas.microsoft.com/office/powerpoint/2010/main" val="3169269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2"/>
          <p:cNvSpPr>
            <a:spLocks noGrp="1"/>
          </p:cNvSpPr>
          <p:nvPr>
            <p:ph type="dt" sz="half" idx="10"/>
          </p:nvPr>
        </p:nvSpPr>
        <p:spPr/>
        <p:txBody>
          <a:bodyPr/>
          <a:lstStyle/>
          <a:p>
            <a:fld id="{6DFADB5D-B7A0-47E3-AD2D-B1A6F8614213}" type="datetime1">
              <a:rPr lang="en-US">
                <a:solidFill>
                  <a:srgbClr val="464646"/>
                </a:solidFill>
              </a:rPr>
              <a:pPr/>
              <a:t>6/4/2022</a:t>
            </a:fld>
            <a:endParaRPr>
              <a:solidFill>
                <a:srgbClr val="464646"/>
              </a:solidFill>
            </a:endParaRPr>
          </a:p>
        </p:txBody>
      </p:sp>
      <p:sp>
        <p:nvSpPr>
          <p:cNvPr id="4" name="Footer Placeholder 3"/>
          <p:cNvSpPr>
            <a:spLocks noGrp="1"/>
          </p:cNvSpPr>
          <p:nvPr>
            <p:ph type="ftr" sz="quarter" idx="11"/>
          </p:nvPr>
        </p:nvSpPr>
        <p:spPr/>
        <p:txBody>
          <a:bodyPr/>
          <a:lstStyle/>
          <a:p>
            <a:endParaRPr>
              <a:solidFill>
                <a:srgbClr val="464646"/>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Tree>
    <p:extLst>
      <p:ext uri="{BB962C8B-B14F-4D97-AF65-F5344CB8AC3E}">
        <p14:creationId xmlns:p14="http://schemas.microsoft.com/office/powerpoint/2010/main" val="41708407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a:solidFill>
                  <a:srgbClr val="464646"/>
                </a:solidFill>
              </a:rPr>
              <a:pPr/>
              <a:t>6/4/2022</a:t>
            </a:fld>
            <a:endParaRPr>
              <a:solidFill>
                <a:srgbClr val="464646"/>
              </a:solidFill>
            </a:endParaRPr>
          </a:p>
        </p:txBody>
      </p:sp>
      <p:sp>
        <p:nvSpPr>
          <p:cNvPr id="3" name="Footer Placeholder 2"/>
          <p:cNvSpPr>
            <a:spLocks noGrp="1"/>
          </p:cNvSpPr>
          <p:nvPr>
            <p:ph type="ftr" sz="quarter" idx="11"/>
          </p:nvPr>
        </p:nvSpPr>
        <p:spPr/>
        <p:txBody>
          <a:bodyPr/>
          <a:lstStyle/>
          <a:p>
            <a:endParaRPr>
              <a:solidFill>
                <a:srgbClr val="464646"/>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3F7CB7D-F184-43C7-B6FD-03D728E1BBFF}" type="slidenum">
              <a:rPr>
                <a:solidFill>
                  <a:srgbClr val="464646"/>
                </a:solidFill>
              </a:rPr>
              <a:pPr/>
              <a:t>‹#›</a:t>
            </a:fld>
            <a:endParaRPr>
              <a:solidFill>
                <a:srgbClr val="464646"/>
              </a:solidFill>
            </a:endParaRPr>
          </a:p>
        </p:txBody>
      </p:sp>
    </p:spTree>
    <p:extLst>
      <p:ext uri="{BB962C8B-B14F-4D97-AF65-F5344CB8AC3E}">
        <p14:creationId xmlns:p14="http://schemas.microsoft.com/office/powerpoint/2010/main" val="26790139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57480"/>
            <a:ext cx="10871200" cy="1341120"/>
          </a:xfrm>
        </p:spPr>
        <p:txBody>
          <a:bodyPr anchor="b"/>
          <a:lstStyle>
            <a:lvl1pPr algn="l">
              <a:buNone/>
              <a:defRPr sz="5600" b="0"/>
            </a:lvl1pPr>
          </a:lstStyle>
          <a:p>
            <a:r>
              <a:rPr/>
              <a:t>Click to edit Master title style</a:t>
            </a:r>
          </a:p>
        </p:txBody>
      </p:sp>
      <p:sp>
        <p:nvSpPr>
          <p:cNvPr id="5" name="Date Placeholder 4"/>
          <p:cNvSpPr>
            <a:spLocks noGrp="1"/>
          </p:cNvSpPr>
          <p:nvPr>
            <p:ph type="dt" sz="half" idx="10"/>
          </p:nvPr>
        </p:nvSpPr>
        <p:spPr/>
        <p:txBody>
          <a:bodyPr/>
          <a:lstStyle/>
          <a:p>
            <a:fld id="{F49A8198-4617-485E-9585-4840B69DBBA6}" type="datetime1">
              <a:rPr lang="en-US">
                <a:solidFill>
                  <a:srgbClr val="464646"/>
                </a:solidFill>
              </a:rPr>
              <a:pPr/>
              <a:t>6/4/2022</a:t>
            </a:fld>
            <a:endParaRPr>
              <a:solidFill>
                <a:srgbClr val="464646"/>
              </a:solidFill>
            </a:endParaRPr>
          </a:p>
        </p:txBody>
      </p:sp>
      <p:sp>
        <p:nvSpPr>
          <p:cNvPr id="6" name="Footer Placeholder 5"/>
          <p:cNvSpPr>
            <a:spLocks noGrp="1"/>
          </p:cNvSpPr>
          <p:nvPr>
            <p:ph type="ftr" sz="quarter" idx="11"/>
          </p:nvPr>
        </p:nvSpPr>
        <p:spPr/>
        <p:txBody>
          <a:bodyPr/>
          <a:lstStyle/>
          <a:p>
            <a:endParaRPr>
              <a:solidFill>
                <a:srgbClr val="464646"/>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
        <p:nvSpPr>
          <p:cNvPr id="3" name="Text Placeholder 2"/>
          <p:cNvSpPr>
            <a:spLocks noGrp="1"/>
          </p:cNvSpPr>
          <p:nvPr>
            <p:ph type="body" idx="1"/>
          </p:nvPr>
        </p:nvSpPr>
        <p:spPr>
          <a:xfrm>
            <a:off x="812800" y="1905000"/>
            <a:ext cx="21336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333"/>
              </a:spcAft>
              <a:buNone/>
              <a:defRPr sz="2400"/>
            </a:lvl1pPr>
            <a:lvl2pPr>
              <a:buNone/>
              <a:defRPr sz="1600"/>
            </a:lvl2pPr>
            <a:lvl3pPr>
              <a:buNone/>
              <a:defRPr sz="1333"/>
            </a:lvl3pPr>
            <a:lvl4pPr>
              <a:buNone/>
              <a:defRPr sz="1200"/>
            </a:lvl4pPr>
            <a:lvl5pPr>
              <a:buNone/>
              <a:defRPr sz="1200"/>
            </a:lvl5pPr>
          </a:lstStyle>
          <a:p>
            <a:pPr lvl="0"/>
            <a:r>
              <a:rPr/>
              <a:t>Click to edit Master text styles</a:t>
            </a:r>
          </a:p>
        </p:txBody>
      </p:sp>
      <p:sp>
        <p:nvSpPr>
          <p:cNvPr id="9" name="Content Placeholder 8"/>
          <p:cNvSpPr>
            <a:spLocks noGrp="1"/>
          </p:cNvSpPr>
          <p:nvPr>
            <p:ph sz="quarter" idx="13"/>
          </p:nvPr>
        </p:nvSpPr>
        <p:spPr>
          <a:xfrm>
            <a:off x="3149600" y="1905000"/>
            <a:ext cx="8534400" cy="4267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41288640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076891" y="0"/>
            <a:ext cx="10115109" cy="4559808"/>
          </a:xfrm>
          <a:solidFill>
            <a:schemeClr val="tx2">
              <a:shade val="50000"/>
            </a:schemeClr>
          </a:solidFill>
          <a:ln>
            <a:noFill/>
          </a:ln>
        </p:spPr>
        <p:txBody>
          <a:bodyPr/>
          <a:lstStyle>
            <a:lvl1pPr>
              <a:buNone/>
              <a:defRPr sz="4267"/>
            </a:lvl1pPr>
          </a:lstStyle>
          <a:p>
            <a:r>
              <a:rPr/>
              <a:t>Click icon to add picture</a:t>
            </a: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2267"/>
            </a:lvl1pPr>
            <a:lvl2pPr>
              <a:buFontTx/>
              <a:buNone/>
              <a:defRPr sz="1600"/>
            </a:lvl2pPr>
            <a:lvl3pPr>
              <a:buFontTx/>
              <a:buNone/>
              <a:defRPr sz="1333"/>
            </a:lvl3pPr>
            <a:lvl4pPr>
              <a:buFontTx/>
              <a:buNone/>
              <a:defRPr sz="1200"/>
            </a:lvl4pPr>
            <a:lvl5pPr>
              <a:buFontTx/>
              <a:buNone/>
              <a:defRPr sz="1200"/>
            </a:lvl5pPr>
          </a:lstStyle>
          <a:p>
            <a:pPr lvl="0"/>
            <a:r>
              <a:rPr/>
              <a:t>Click to edit Master text styles</a:t>
            </a:r>
          </a:p>
        </p:txBody>
      </p:sp>
      <p:sp>
        <p:nvSpPr>
          <p:cNvPr id="8" name="Rectangle 7"/>
          <p:cNvSpPr/>
          <p:nvPr/>
        </p:nvSpPr>
        <p:spPr>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0" name="Rectangle 9"/>
          <p:cNvSpPr/>
          <p:nvPr/>
        </p:nvSpPr>
        <p:spPr>
          <a:xfrm>
            <a:off x="2060448" y="4654296"/>
            <a:ext cx="1011936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 name="Title 1"/>
          <p:cNvSpPr>
            <a:spLocks noGrp="1"/>
          </p:cNvSpPr>
          <p:nvPr>
            <p:ph type="title"/>
          </p:nvPr>
        </p:nvSpPr>
        <p:spPr>
          <a:xfrm>
            <a:off x="2133600" y="4724400"/>
            <a:ext cx="9753600" cy="609600"/>
          </a:xfrm>
        </p:spPr>
        <p:txBody>
          <a:bodyPr anchor="ctr"/>
          <a:lstStyle>
            <a:lvl1pPr algn="l">
              <a:buNone/>
              <a:defRPr sz="3733" b="0">
                <a:solidFill>
                  <a:srgbClr val="FFFFFF"/>
                </a:solidFill>
              </a:defRPr>
            </a:lvl1pPr>
          </a:lstStyle>
          <a:p>
            <a:r>
              <a:rPr/>
              <a:t>Click to edit Master title style</a:t>
            </a:r>
          </a:p>
        </p:txBody>
      </p:sp>
      <p:sp>
        <p:nvSpPr>
          <p:cNvPr id="11" name="Rectangle 10"/>
          <p:cNvSpPr/>
          <p:nvPr/>
        </p:nvSpPr>
        <p:spPr>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2" name="Date Placeholder 11"/>
          <p:cNvSpPr>
            <a:spLocks noGrp="1"/>
          </p:cNvSpPr>
          <p:nvPr>
            <p:ph type="dt" sz="half" idx="10"/>
          </p:nvPr>
        </p:nvSpPr>
        <p:spPr>
          <a:xfrm>
            <a:off x="8331200" y="6248400"/>
            <a:ext cx="3556000" cy="365125"/>
          </a:xfrm>
        </p:spPr>
        <p:txBody>
          <a:bodyPr rtlCol="0"/>
          <a:lstStyle/>
          <a:p>
            <a:fld id="{E4606EA6-EFEA-4C30-9264-4F9291A5780D}" type="datetime1">
              <a:rPr lang="en-US">
                <a:solidFill>
                  <a:srgbClr val="DEF5FA"/>
                </a:solidFill>
              </a:rPr>
              <a:pPr/>
              <a:t>6/4/2022</a:t>
            </a:fld>
            <a:endParaRPr>
              <a:solidFill>
                <a:srgbClr val="DEF5FA"/>
              </a:solidFill>
            </a:endParaRPr>
          </a:p>
        </p:txBody>
      </p:sp>
      <p:sp>
        <p:nvSpPr>
          <p:cNvPr id="13" name="Slide Number Placeholder 12"/>
          <p:cNvSpPr>
            <a:spLocks noGrp="1"/>
          </p:cNvSpPr>
          <p:nvPr>
            <p:ph type="sldNum" sz="quarter" idx="11"/>
          </p:nvPr>
        </p:nvSpPr>
        <p:spPr>
          <a:xfrm>
            <a:off x="0" y="4667249"/>
            <a:ext cx="1930400" cy="663579"/>
          </a:xfrm>
        </p:spPr>
        <p:txBody>
          <a:bodyPr rtlCol="0"/>
          <a:lstStyle>
            <a:lvl1pPr>
              <a:defRPr sz="3733"/>
            </a:lvl1pPr>
          </a:lstStyle>
          <a:p>
            <a:fld id="{8F82E0A0-C266-4798-8C8F-B9F91E9DA37E}" type="slidenum">
              <a:rPr/>
              <a:pPr/>
              <a:t>‹#›</a:t>
            </a:fld>
            <a:endParaRPr/>
          </a:p>
        </p:txBody>
      </p:sp>
      <p:sp>
        <p:nvSpPr>
          <p:cNvPr id="14" name="Footer Placeholder 13"/>
          <p:cNvSpPr>
            <a:spLocks noGrp="1"/>
          </p:cNvSpPr>
          <p:nvPr>
            <p:ph type="ftr" sz="quarter" idx="12"/>
          </p:nvPr>
        </p:nvSpPr>
        <p:spPr>
          <a:xfrm>
            <a:off x="2133600" y="6248207"/>
            <a:ext cx="6096000" cy="365125"/>
          </a:xfrm>
        </p:spPr>
        <p:txBody>
          <a:bodyPr rtlCol="0"/>
          <a:lstStyle/>
          <a:p>
            <a:endParaRPr>
              <a:solidFill>
                <a:srgbClr val="DEF5FA"/>
              </a:solidFill>
            </a:endParaRPr>
          </a:p>
        </p:txBody>
      </p:sp>
    </p:spTree>
    <p:extLst>
      <p:ext uri="{BB962C8B-B14F-4D97-AF65-F5344CB8AC3E}">
        <p14:creationId xmlns:p14="http://schemas.microsoft.com/office/powerpoint/2010/main" val="222061139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7504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5664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E4606EA6-EFEA-4C30-9264-4F9291A5780D}" type="datetime1">
              <a:rPr lang="en-US" smtClean="0">
                <a:solidFill>
                  <a:srgbClr val="464646"/>
                </a:solidFill>
              </a:rPr>
              <a:pPr/>
              <a:t>6/4/2022</a:t>
            </a:fld>
            <a:endParaRPr lang="en-US">
              <a:solidFill>
                <a:srgbClr val="464646"/>
              </a:solidFill>
            </a:endParaRPr>
          </a:p>
        </p:txBody>
      </p:sp>
      <p:sp>
        <p:nvSpPr>
          <p:cNvPr id="5" name="Footer Placeholder 4"/>
          <p:cNvSpPr>
            <a:spLocks noGrp="1"/>
          </p:cNvSpPr>
          <p:nvPr>
            <p:ph type="ftr" sz="quarter" idx="11"/>
          </p:nvPr>
        </p:nvSpPr>
        <p:spPr/>
        <p:txBody>
          <a:bodyPr/>
          <a:lstStyle/>
          <a:p>
            <a:endParaRPr lang="es-ES_tradnl">
              <a:solidFill>
                <a:srgbClr val="464646"/>
              </a:solidFill>
            </a:endParaRPr>
          </a:p>
        </p:txBody>
      </p:sp>
      <p:sp>
        <p:nvSpPr>
          <p:cNvPr id="6" name="Slide Number Placeholder 5"/>
          <p:cNvSpPr>
            <a:spLocks noGrp="1"/>
          </p:cNvSpPr>
          <p:nvPr>
            <p:ph type="sldNum" sz="quarter" idx="12"/>
          </p:nvPr>
        </p:nvSpPr>
        <p:spPr/>
        <p:txBody>
          <a:bodyPr/>
          <a:lstStyle/>
          <a:p>
            <a:fld id="{8F82E0A0-C266-4798-8C8F-B9F91E9DA37E}" type="slidenum">
              <a:rPr lang="es-ES_tradnl" smtClean="0"/>
              <a:pPr/>
              <a:t>‹#›</a:t>
            </a:fld>
            <a:endParaRPr lang="es-ES_tradnl"/>
          </a:p>
        </p:txBody>
      </p:sp>
      <p:sp>
        <p:nvSpPr>
          <p:cNvPr id="8" name="Content Placeholder 7"/>
          <p:cNvSpPr>
            <a:spLocks noGrp="1"/>
          </p:cNvSpPr>
          <p:nvPr>
            <p:ph sz="quarter" idx="13"/>
          </p:nvPr>
        </p:nvSpPr>
        <p:spPr>
          <a:xfrm>
            <a:off x="812800" y="1600200"/>
            <a:ext cx="10566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9136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1"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6" name="Holder 6"/>
          <p:cNvSpPr>
            <a:spLocks noGrp="1"/>
          </p:cNvSpPr>
          <p:nvPr>
            <p:ph type="sldNum" sz="quarter" idx="7"/>
          </p:nvPr>
        </p:nvSpPr>
        <p:spPr>
          <a:xfrm>
            <a:off x="8778241" y="6377940"/>
            <a:ext cx="280416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988277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4145280" y="6377940"/>
            <a:ext cx="390144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6" name="Holder 6"/>
          <p:cNvSpPr>
            <a:spLocks noGrp="1"/>
          </p:cNvSpPr>
          <p:nvPr>
            <p:ph type="sldNum" sz="quarter" idx="7"/>
          </p:nvPr>
        </p:nvSpPr>
        <p:spPr>
          <a:xfrm>
            <a:off x="8778241" y="6377940"/>
            <a:ext cx="280416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483203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1"/>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1"/>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0"/>
            <a:ext cx="390144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609600" y="6377940"/>
            <a:ext cx="280416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7" name="Holder 7"/>
          <p:cNvSpPr>
            <a:spLocks noGrp="1"/>
          </p:cNvSpPr>
          <p:nvPr>
            <p:ph type="sldNum" sz="quarter" idx="7"/>
          </p:nvPr>
        </p:nvSpPr>
        <p:spPr>
          <a:xfrm>
            <a:off x="8778241" y="6377940"/>
            <a:ext cx="280416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148884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a:xfrm>
            <a:off x="4145280" y="6377940"/>
            <a:ext cx="390144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609600" y="6377940"/>
            <a:ext cx="280416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5" name="Holder 5"/>
          <p:cNvSpPr>
            <a:spLocks noGrp="1"/>
          </p:cNvSpPr>
          <p:nvPr>
            <p:ph type="sldNum" sz="quarter" idx="7"/>
          </p:nvPr>
        </p:nvSpPr>
        <p:spPr>
          <a:xfrm>
            <a:off x="8778241" y="6377940"/>
            <a:ext cx="280416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43705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609600" y="6377940"/>
            <a:ext cx="280416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4" name="Holder 4"/>
          <p:cNvSpPr>
            <a:spLocks noGrp="1"/>
          </p:cNvSpPr>
          <p:nvPr>
            <p:ph type="sldNum" sz="quarter" idx="7"/>
          </p:nvPr>
        </p:nvSpPr>
        <p:spPr>
          <a:xfrm>
            <a:off x="8778241" y="6377940"/>
            <a:ext cx="280416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508521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1"/>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1"/>
            <a:ext cx="10414000" cy="793751"/>
          </a:xfrm>
          <a:prstGeom prst="rect">
            <a:avLst/>
          </a:prstGeom>
        </p:spPr>
        <p:txBody>
          <a:bodyPr anchor="t"/>
          <a:lstStyle>
            <a:lvl1pPr marL="0" indent="0" algn="ctr">
              <a:spcBef>
                <a:spcPts val="0"/>
              </a:spcBef>
              <a:buClrTx/>
              <a:buSzTx/>
              <a:buNone/>
              <a:defRPr sz="2700"/>
            </a:lvl1pPr>
            <a:lvl2pPr marL="0" indent="114294" algn="ctr">
              <a:spcBef>
                <a:spcPts val="0"/>
              </a:spcBef>
              <a:buClrTx/>
              <a:buSzTx/>
              <a:buNone/>
              <a:defRPr sz="2700"/>
            </a:lvl2pPr>
            <a:lvl3pPr marL="0" indent="228589" algn="ctr">
              <a:spcBef>
                <a:spcPts val="0"/>
              </a:spcBef>
              <a:buClrTx/>
              <a:buSzTx/>
              <a:buNone/>
              <a:defRPr sz="2700"/>
            </a:lvl3pPr>
            <a:lvl4pPr marL="0" indent="342882" algn="ctr">
              <a:spcBef>
                <a:spcPts val="0"/>
              </a:spcBef>
              <a:buClrTx/>
              <a:buSzTx/>
              <a:buNone/>
              <a:defRPr sz="2700"/>
            </a:lvl4pPr>
            <a:lvl5pPr marL="0" indent="457178" algn="ctr">
              <a:spcBef>
                <a:spcPts val="0"/>
              </a:spcBef>
              <a:buClrTx/>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538084490"/>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984" y="336551"/>
            <a:ext cx="9067800" cy="43688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1"/>
            <a:ext cx="11557000" cy="1003300"/>
          </a:xfrm>
          <a:prstGeom prst="rect">
            <a:avLst/>
          </a:prstGeom>
        </p:spPr>
        <p:txBody>
          <a:bodyPr/>
          <a:lstStyle/>
          <a:p>
            <a:r>
              <a:t>Title Text</a:t>
            </a:r>
          </a:p>
        </p:txBody>
      </p:sp>
      <p:sp>
        <p:nvSpPr>
          <p:cNvPr id="22" name="Body Level One…"/>
          <p:cNvSpPr txBox="1">
            <a:spLocks noGrp="1"/>
          </p:cNvSpPr>
          <p:nvPr>
            <p:ph type="body" sz="quarter" idx="1"/>
          </p:nvPr>
        </p:nvSpPr>
        <p:spPr>
          <a:xfrm>
            <a:off x="317500" y="5721351"/>
            <a:ext cx="11557000" cy="793751"/>
          </a:xfrm>
          <a:prstGeom prst="rect">
            <a:avLst/>
          </a:prstGeom>
        </p:spPr>
        <p:txBody>
          <a:bodyPr anchor="t"/>
          <a:lstStyle>
            <a:lvl1pPr marL="0" indent="0" algn="ctr">
              <a:spcBef>
                <a:spcPts val="0"/>
              </a:spcBef>
              <a:buClrTx/>
              <a:buSzTx/>
              <a:buNone/>
              <a:defRPr sz="2700"/>
            </a:lvl1pPr>
            <a:lvl2pPr marL="0" indent="114294" algn="ctr">
              <a:spcBef>
                <a:spcPts val="0"/>
              </a:spcBef>
              <a:buClrTx/>
              <a:buSzTx/>
              <a:buNone/>
              <a:defRPr sz="2700"/>
            </a:lvl2pPr>
            <a:lvl3pPr marL="0" indent="228589" algn="ctr">
              <a:spcBef>
                <a:spcPts val="0"/>
              </a:spcBef>
              <a:buClrTx/>
              <a:buSzTx/>
              <a:buNone/>
              <a:defRPr sz="2700"/>
            </a:lvl3pPr>
            <a:lvl4pPr marL="0" indent="342882" algn="ctr">
              <a:spcBef>
                <a:spcPts val="0"/>
              </a:spcBef>
              <a:buClrTx/>
              <a:buSzTx/>
              <a:buNone/>
              <a:defRPr sz="2700"/>
            </a:lvl4pPr>
            <a:lvl5pPr marL="0" indent="457178" algn="ctr">
              <a:spcBef>
                <a:spcPts val="0"/>
              </a:spcBef>
              <a:buClrTx/>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2218621597"/>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1"/>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763042406"/>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584951" y="476249"/>
            <a:ext cx="4762500" cy="573405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2" y="476251"/>
            <a:ext cx="5111751" cy="2774951"/>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825502" y="3263901"/>
            <a:ext cx="5111751" cy="2863851"/>
          </a:xfrm>
          <a:prstGeom prst="rect">
            <a:avLst/>
          </a:prstGeom>
        </p:spPr>
        <p:txBody>
          <a:bodyPr anchor="t"/>
          <a:lstStyle>
            <a:lvl1pPr marL="0" indent="0" algn="ctr">
              <a:spcBef>
                <a:spcPts val="0"/>
              </a:spcBef>
              <a:buClrTx/>
              <a:buSzTx/>
              <a:buNone/>
              <a:defRPr sz="2700"/>
            </a:lvl1pPr>
            <a:lvl2pPr marL="0" indent="114294" algn="ctr">
              <a:spcBef>
                <a:spcPts val="0"/>
              </a:spcBef>
              <a:buClrTx/>
              <a:buSzTx/>
              <a:buNone/>
              <a:defRPr sz="2700"/>
            </a:lvl2pPr>
            <a:lvl3pPr marL="0" indent="228589" algn="ctr">
              <a:spcBef>
                <a:spcPts val="0"/>
              </a:spcBef>
              <a:buClrTx/>
              <a:buSzTx/>
              <a:buNone/>
              <a:defRPr sz="2700"/>
            </a:lvl3pPr>
            <a:lvl4pPr marL="0" indent="342882" algn="ctr">
              <a:spcBef>
                <a:spcPts val="0"/>
              </a:spcBef>
              <a:buClrTx/>
              <a:buSzTx/>
              <a:buNone/>
              <a:defRPr sz="2700"/>
            </a:lvl4pPr>
            <a:lvl5pPr marL="0" indent="457178" algn="ctr">
              <a:spcBef>
                <a:spcPts val="0"/>
              </a:spcBef>
              <a:buClrTx/>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53501788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920630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158173804"/>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875854427"/>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584951" y="1574800"/>
            <a:ext cx="47625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1" y="1574800"/>
            <a:ext cx="5111751" cy="4648200"/>
          </a:xfrm>
          <a:prstGeom prst="rect">
            <a:avLst/>
          </a:prstGeom>
        </p:spPr>
        <p:txBody>
          <a:bodyPr/>
          <a:lstStyle>
            <a:lvl1pPr marL="279386" indent="-279386">
              <a:spcBef>
                <a:spcPts val="2251"/>
              </a:spcBef>
              <a:buClrTx/>
              <a:defRPr sz="1900"/>
            </a:lvl1pPr>
            <a:lvl2pPr marL="558773" indent="-279386">
              <a:spcBef>
                <a:spcPts val="2251"/>
              </a:spcBef>
              <a:buClrTx/>
              <a:defRPr sz="1900"/>
            </a:lvl2pPr>
            <a:lvl3pPr marL="838158" indent="-279386">
              <a:spcBef>
                <a:spcPts val="2251"/>
              </a:spcBef>
              <a:buClrTx/>
              <a:defRPr sz="1900"/>
            </a:lvl3pPr>
            <a:lvl4pPr marL="1117544" indent="-279386">
              <a:spcBef>
                <a:spcPts val="2251"/>
              </a:spcBef>
              <a:buClrTx/>
              <a:defRPr sz="1900"/>
            </a:lvl4pPr>
            <a:lvl5pPr marL="1396930" indent="-279386">
              <a:spcBef>
                <a:spcPts val="2251"/>
              </a:spcBef>
              <a:buClrTx/>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018242646"/>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1" y="889000"/>
            <a:ext cx="10502900" cy="50800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1701257018"/>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80349" y="3435351"/>
            <a:ext cx="3702051" cy="2774951"/>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7880349" y="476251"/>
            <a:ext cx="3702051" cy="2774951"/>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603251" y="476249"/>
            <a:ext cx="7086600" cy="5734051"/>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4099147942"/>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2" y="4476752"/>
            <a:ext cx="9810751" cy="348813"/>
          </a:xfrm>
          <a:prstGeom prst="rect">
            <a:avLst/>
          </a:prstGeom>
        </p:spPr>
        <p:txBody>
          <a:bodyPr anchor="t">
            <a:spAutoFit/>
          </a:bodyPr>
          <a:lstStyle>
            <a:lvl1pPr marL="0" indent="0" algn="ctr">
              <a:spcBef>
                <a:spcPts val="0"/>
              </a:spcBef>
              <a:buClrTx/>
              <a:buSzTx/>
              <a:buNone/>
              <a:defRPr sz="1600" i="1"/>
            </a:lvl1pPr>
          </a:lstStyle>
          <a:p>
            <a:r>
              <a:t>–Johnny Appleseed</a:t>
            </a:r>
          </a:p>
        </p:txBody>
      </p:sp>
      <p:sp>
        <p:nvSpPr>
          <p:cNvPr id="94" name="“Type a quote here.”"/>
          <p:cNvSpPr txBox="1">
            <a:spLocks noGrp="1"/>
          </p:cNvSpPr>
          <p:nvPr>
            <p:ph type="body" sz="quarter" idx="14"/>
          </p:nvPr>
        </p:nvSpPr>
        <p:spPr>
          <a:xfrm>
            <a:off x="1193802" y="3008888"/>
            <a:ext cx="9810751" cy="471924"/>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4161144236"/>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645998928"/>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1871886438"/>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1_Blank">
    <p:bg>
      <p:bgPr>
        <a:solidFill>
          <a:srgbClr val="FFFFFF"/>
        </a:solidFill>
        <a:effectLst/>
      </p:bgPr>
    </p:bg>
    <p:spTree>
      <p:nvGrpSpPr>
        <p:cNvPr id="1" name=""/>
        <p:cNvGrpSpPr/>
        <p:nvPr/>
      </p:nvGrpSpPr>
      <p:grpSpPr>
        <a:xfrm>
          <a:off x="0" y="0"/>
          <a:ext cx="0" cy="0"/>
          <a:chOff x="0" y="0"/>
          <a:chExt cx="0" cy="0"/>
        </a:xfrm>
      </p:grpSpPr>
      <p:sp>
        <p:nvSpPr>
          <p:cNvPr id="117"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06859862"/>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2416971" y="1151931"/>
            <a:ext cx="7358063" cy="2321719"/>
          </a:xfrm>
          <a:prstGeom prst="rect">
            <a:avLst/>
          </a:prstGeom>
        </p:spPr>
        <p:txBody>
          <a:bodyPr lIns="71437" tIns="71437" rIns="71437" bIns="71437" anchor="b">
            <a:noAutofit/>
          </a:bodyPr>
          <a:lstStyle>
            <a:lvl1pPr defTabSz="410744">
              <a:defRPr sz="5900">
                <a:latin typeface="Gill Sans"/>
                <a:ea typeface="Gill Sans"/>
                <a:cs typeface="Gill Sans"/>
                <a:sym typeface="Gill Sans"/>
              </a:defRPr>
            </a:lvl1pPr>
          </a:lstStyle>
          <a:p>
            <a:r>
              <a:t>Title Text</a:t>
            </a:r>
          </a:p>
        </p:txBody>
      </p:sp>
      <p:sp>
        <p:nvSpPr>
          <p:cNvPr id="125" name="Body Level One…"/>
          <p:cNvSpPr txBox="1">
            <a:spLocks noGrp="1"/>
          </p:cNvSpPr>
          <p:nvPr>
            <p:ph type="body" sz="quarter" idx="1"/>
          </p:nvPr>
        </p:nvSpPr>
        <p:spPr>
          <a:xfrm>
            <a:off x="2416971" y="3536158"/>
            <a:ext cx="7358063" cy="794743"/>
          </a:xfrm>
          <a:prstGeom prst="rect">
            <a:avLst/>
          </a:prstGeom>
        </p:spPr>
        <p:txBody>
          <a:bodyPr lIns="71437" tIns="71437" rIns="71437" bIns="71437" anchor="t">
            <a:noAutofit/>
          </a:bodyPr>
          <a:lstStyle>
            <a:lvl1pPr marL="0" indent="0" algn="ctr" defTabSz="410744">
              <a:spcBef>
                <a:spcPts val="0"/>
              </a:spcBef>
              <a:buClrTx/>
              <a:buSzTx/>
              <a:buNone/>
              <a:defRPr sz="2500">
                <a:latin typeface="Gill Sans"/>
                <a:ea typeface="Gill Sans"/>
                <a:cs typeface="Gill Sans"/>
                <a:sym typeface="Gill Sans"/>
              </a:defRPr>
            </a:lvl1pPr>
            <a:lvl2pPr marL="0" indent="0" algn="ctr" defTabSz="410744">
              <a:spcBef>
                <a:spcPts val="0"/>
              </a:spcBef>
              <a:buClrTx/>
              <a:buSzTx/>
              <a:buNone/>
              <a:defRPr sz="2500">
                <a:latin typeface="Gill Sans"/>
                <a:ea typeface="Gill Sans"/>
                <a:cs typeface="Gill Sans"/>
                <a:sym typeface="Gill Sans"/>
              </a:defRPr>
            </a:lvl2pPr>
            <a:lvl3pPr marL="0" indent="0" algn="ctr" defTabSz="410744">
              <a:spcBef>
                <a:spcPts val="0"/>
              </a:spcBef>
              <a:buClrTx/>
              <a:buSzTx/>
              <a:buNone/>
              <a:defRPr sz="2500">
                <a:latin typeface="Gill Sans"/>
                <a:ea typeface="Gill Sans"/>
                <a:cs typeface="Gill Sans"/>
                <a:sym typeface="Gill Sans"/>
              </a:defRPr>
            </a:lvl3pPr>
            <a:lvl4pPr marL="0" indent="0" algn="ctr" defTabSz="410744">
              <a:spcBef>
                <a:spcPts val="0"/>
              </a:spcBef>
              <a:buClrTx/>
              <a:buSzTx/>
              <a:buNone/>
              <a:defRPr sz="2500">
                <a:latin typeface="Gill Sans"/>
                <a:ea typeface="Gill Sans"/>
                <a:cs typeface="Gill Sans"/>
                <a:sym typeface="Gill Sans"/>
              </a:defRPr>
            </a:lvl4pPr>
            <a:lvl5pPr marL="0" indent="0" algn="ctr" defTabSz="410744">
              <a:spcBef>
                <a:spcPts val="0"/>
              </a:spcBef>
              <a:buClrTx/>
              <a:buSzTx/>
              <a:buNone/>
              <a:defRPr sz="25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6" name="Slide Number"/>
          <p:cNvSpPr txBox="1">
            <a:spLocks noGrp="1"/>
          </p:cNvSpPr>
          <p:nvPr>
            <p:ph type="sldNum" sz="quarter" idx="2"/>
          </p:nvPr>
        </p:nvSpPr>
        <p:spPr>
          <a:xfrm>
            <a:off x="5976443" y="6439771"/>
            <a:ext cx="331821" cy="328935"/>
          </a:xfrm>
          <a:prstGeom prst="rect">
            <a:avLst/>
          </a:prstGeom>
        </p:spPr>
        <p:txBody>
          <a:bodyPr lIns="71437" tIns="71437" rIns="71437" bIns="71437" anchor="b"/>
          <a:lstStyle>
            <a:lvl1pPr defTabSz="410744">
              <a:defRPr>
                <a:latin typeface="Gill Sans"/>
                <a:ea typeface="Gill Sans"/>
                <a:cs typeface="Gill Sans"/>
                <a:sym typeface="Gill Sans"/>
              </a:defRPr>
            </a:lvl1p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58444757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141628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2_Title &amp; Subtitle">
    <p:spTree>
      <p:nvGrpSpPr>
        <p:cNvPr id="1" name=""/>
        <p:cNvGrpSpPr/>
        <p:nvPr/>
      </p:nvGrpSpPr>
      <p:grpSpPr>
        <a:xfrm>
          <a:off x="0" y="0"/>
          <a:ext cx="0" cy="0"/>
          <a:chOff x="0" y="0"/>
          <a:chExt cx="0" cy="0"/>
        </a:xfrm>
      </p:grpSpPr>
      <p:sp>
        <p:nvSpPr>
          <p:cNvPr id="133" name="Title Text"/>
          <p:cNvSpPr txBox="1">
            <a:spLocks noGrp="1"/>
          </p:cNvSpPr>
          <p:nvPr>
            <p:ph type="title"/>
          </p:nvPr>
        </p:nvSpPr>
        <p:spPr>
          <a:xfrm>
            <a:off x="2416971" y="1151931"/>
            <a:ext cx="7358063" cy="2321719"/>
          </a:xfrm>
          <a:prstGeom prst="rect">
            <a:avLst/>
          </a:prstGeom>
        </p:spPr>
        <p:txBody>
          <a:bodyPr lIns="71437" tIns="71437" rIns="71437" bIns="71437" anchor="b">
            <a:noAutofit/>
          </a:bodyPr>
          <a:lstStyle>
            <a:lvl1pPr defTabSz="410744">
              <a:defRPr sz="5900">
                <a:latin typeface="Helvetica Neue"/>
                <a:ea typeface="Helvetica Neue"/>
                <a:cs typeface="Helvetica Neue"/>
                <a:sym typeface="Helvetica Neue"/>
              </a:defRPr>
            </a:lvl1pPr>
          </a:lstStyle>
          <a:p>
            <a:r>
              <a:t>Title Text</a:t>
            </a:r>
          </a:p>
        </p:txBody>
      </p:sp>
      <p:sp>
        <p:nvSpPr>
          <p:cNvPr id="134" name="Body Level One…"/>
          <p:cNvSpPr txBox="1">
            <a:spLocks noGrp="1"/>
          </p:cNvSpPr>
          <p:nvPr>
            <p:ph type="body" sz="quarter" idx="1"/>
          </p:nvPr>
        </p:nvSpPr>
        <p:spPr>
          <a:xfrm>
            <a:off x="2416971" y="3536158"/>
            <a:ext cx="7358063" cy="794743"/>
          </a:xfrm>
          <a:prstGeom prst="rect">
            <a:avLst/>
          </a:prstGeom>
        </p:spPr>
        <p:txBody>
          <a:bodyPr lIns="71437" tIns="71437" rIns="71437" bIns="71437" anchor="t">
            <a:noAutofit/>
          </a:bodyPr>
          <a:lstStyle>
            <a:lvl1pPr marL="0" indent="0" algn="ctr" defTabSz="410744">
              <a:spcBef>
                <a:spcPts val="0"/>
              </a:spcBef>
              <a:buClrTx/>
              <a:buSzTx/>
              <a:buNone/>
              <a:defRPr sz="2500"/>
            </a:lvl1pPr>
            <a:lvl2pPr marL="0" indent="0" algn="ctr" defTabSz="410744">
              <a:spcBef>
                <a:spcPts val="0"/>
              </a:spcBef>
              <a:buClrTx/>
              <a:buSzTx/>
              <a:buNone/>
              <a:defRPr sz="2500"/>
            </a:lvl2pPr>
            <a:lvl3pPr marL="0" indent="0" algn="ctr" defTabSz="410744">
              <a:spcBef>
                <a:spcPts val="0"/>
              </a:spcBef>
              <a:buClrTx/>
              <a:buSzTx/>
              <a:buNone/>
              <a:defRPr sz="2500"/>
            </a:lvl3pPr>
            <a:lvl4pPr marL="0" indent="0" algn="ctr" defTabSz="410744">
              <a:spcBef>
                <a:spcPts val="0"/>
              </a:spcBef>
              <a:buClrTx/>
              <a:buSzTx/>
              <a:buNone/>
              <a:defRPr sz="2500"/>
            </a:lvl4pPr>
            <a:lvl5pPr marL="0" indent="0" algn="ctr" defTabSz="410744">
              <a:spcBef>
                <a:spcPts val="0"/>
              </a:spcBef>
              <a:buClrTx/>
              <a:buSzTx/>
              <a:buNone/>
              <a:defRPr sz="2500"/>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xfrm>
            <a:off x="5967908" y="6439771"/>
            <a:ext cx="331821" cy="328935"/>
          </a:xfrm>
          <a:prstGeom prst="rect">
            <a:avLst/>
          </a:prstGeom>
        </p:spPr>
        <p:txBody>
          <a:bodyPr lIns="71437" tIns="71437" rIns="71437" bIns="71437" anchor="b"/>
          <a:lstStyle>
            <a:lvl1pPr defTabSz="410744">
              <a:defRPr>
                <a:latin typeface="Helvetica Neue"/>
                <a:ea typeface="Helvetica Neue"/>
                <a:cs typeface="Helvetica Neue"/>
                <a:sym typeface="Helvetica Neue"/>
              </a:defRPr>
            </a:lvl1p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46985539"/>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_Photo - Horizontal">
    <p:bg>
      <p:bgPr>
        <a:solidFill>
          <a:srgbClr val="FFFFFF"/>
        </a:solidFill>
        <a:effectLst/>
      </p:bgPr>
    </p:bg>
    <p:spTree>
      <p:nvGrpSpPr>
        <p:cNvPr id="1" name=""/>
        <p:cNvGrpSpPr/>
        <p:nvPr/>
      </p:nvGrpSpPr>
      <p:grpSpPr>
        <a:xfrm>
          <a:off x="0" y="0"/>
          <a:ext cx="0" cy="0"/>
          <a:chOff x="0" y="0"/>
          <a:chExt cx="0" cy="0"/>
        </a:xfrm>
      </p:grpSpPr>
      <p:sp>
        <p:nvSpPr>
          <p:cNvPr id="142" name="Image"/>
          <p:cNvSpPr>
            <a:spLocks noGrp="1"/>
          </p:cNvSpPr>
          <p:nvPr>
            <p:ph type="pic" sz="half" idx="13"/>
          </p:nvPr>
        </p:nvSpPr>
        <p:spPr>
          <a:xfrm>
            <a:off x="3238502" y="1151931"/>
            <a:ext cx="5708668" cy="3202207"/>
          </a:xfrm>
          <a:prstGeom prst="rect">
            <a:avLst/>
          </a:prstGeom>
        </p:spPr>
        <p:txBody>
          <a:bodyPr lIns="91439" tIns="45719" rIns="91439" bIns="45719" anchor="t">
            <a:noAutofit/>
          </a:bodyPr>
          <a:lstStyle/>
          <a:p>
            <a:endParaRPr/>
          </a:p>
        </p:txBody>
      </p:sp>
      <p:sp>
        <p:nvSpPr>
          <p:cNvPr id="143" name="Title Text"/>
          <p:cNvSpPr txBox="1">
            <a:spLocks noGrp="1"/>
          </p:cNvSpPr>
          <p:nvPr>
            <p:ph type="title"/>
          </p:nvPr>
        </p:nvSpPr>
        <p:spPr>
          <a:xfrm>
            <a:off x="2416971" y="5179220"/>
            <a:ext cx="7358063" cy="1196579"/>
          </a:xfrm>
          <a:prstGeom prst="rect">
            <a:avLst/>
          </a:prstGeom>
        </p:spPr>
        <p:txBody>
          <a:bodyPr lIns="71437" tIns="71437" rIns="71437" bIns="71437">
            <a:noAutofit/>
          </a:bodyPr>
          <a:lstStyle>
            <a:lvl1pPr defTabSz="410744">
              <a:defRPr sz="5700">
                <a:solidFill>
                  <a:srgbClr val="000000"/>
                </a:solidFill>
                <a:latin typeface="Helvetica Neue"/>
                <a:ea typeface="Helvetica Neue"/>
                <a:cs typeface="Helvetica Neue"/>
                <a:sym typeface="Helvetica Neue"/>
              </a:defRPr>
            </a:lvl1pPr>
          </a:lstStyle>
          <a:p>
            <a:r>
              <a:t>Title Text</a:t>
            </a:r>
          </a:p>
        </p:txBody>
      </p:sp>
      <p:sp>
        <p:nvSpPr>
          <p:cNvPr id="144" name="Slide Number"/>
          <p:cNvSpPr txBox="1">
            <a:spLocks noGrp="1"/>
          </p:cNvSpPr>
          <p:nvPr>
            <p:ph type="sldNum" sz="quarter" idx="2"/>
          </p:nvPr>
        </p:nvSpPr>
        <p:spPr>
          <a:xfrm>
            <a:off x="5974970" y="6455160"/>
            <a:ext cx="315791" cy="313546"/>
          </a:xfrm>
          <a:prstGeom prst="rect">
            <a:avLst/>
          </a:prstGeom>
        </p:spPr>
        <p:txBody>
          <a:bodyPr lIns="71437" tIns="71437" rIns="71437" bIns="71437" anchor="b"/>
          <a:lstStyle>
            <a:lvl1pPr defTabSz="410744">
              <a:defRPr sz="1100">
                <a:solidFill>
                  <a:srgbClr val="000000"/>
                </a:solidFill>
                <a:latin typeface="Helvetica Neue"/>
                <a:ea typeface="Helvetica Neue"/>
                <a:cs typeface="Helvetica Neue"/>
                <a:sym typeface="Helvetica Neue"/>
              </a:defRPr>
            </a:lvl1pPr>
          </a:lstStyle>
          <a:p>
            <a:fld id="{86CB4B4D-7CA3-9044-876B-883B54F8677D}" type="slidenum">
              <a:rPr/>
              <a:pPr/>
              <a:t>‹#›</a:t>
            </a:fld>
            <a:endParaRPr/>
          </a:p>
        </p:txBody>
      </p:sp>
    </p:spTree>
    <p:extLst>
      <p:ext uri="{BB962C8B-B14F-4D97-AF65-F5344CB8AC3E}">
        <p14:creationId xmlns:p14="http://schemas.microsoft.com/office/powerpoint/2010/main" val="3661321780"/>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3_Title &amp; Subtitle">
    <p:bg>
      <p:bgPr>
        <a:solidFill>
          <a:srgbClr val="FFFFFF"/>
        </a:solidFill>
        <a:effectLst/>
      </p:bgPr>
    </p:bg>
    <p:spTree>
      <p:nvGrpSpPr>
        <p:cNvPr id="1" name=""/>
        <p:cNvGrpSpPr/>
        <p:nvPr/>
      </p:nvGrpSpPr>
      <p:grpSpPr>
        <a:xfrm>
          <a:off x="0" y="0"/>
          <a:ext cx="0" cy="0"/>
          <a:chOff x="0" y="0"/>
          <a:chExt cx="0" cy="0"/>
        </a:xfrm>
      </p:grpSpPr>
      <p:sp>
        <p:nvSpPr>
          <p:cNvPr id="151" name="Title Text"/>
          <p:cNvSpPr txBox="1">
            <a:spLocks noGrp="1"/>
          </p:cNvSpPr>
          <p:nvPr>
            <p:ph type="title"/>
          </p:nvPr>
        </p:nvSpPr>
        <p:spPr>
          <a:xfrm>
            <a:off x="2416971" y="1151931"/>
            <a:ext cx="7358063" cy="2321719"/>
          </a:xfrm>
          <a:prstGeom prst="rect">
            <a:avLst/>
          </a:prstGeom>
        </p:spPr>
        <p:txBody>
          <a:bodyPr lIns="71437" tIns="71437" rIns="71437" bIns="71437" anchor="b">
            <a:noAutofit/>
          </a:bodyPr>
          <a:lstStyle>
            <a:lvl1pPr defTabSz="410744">
              <a:defRPr sz="5900">
                <a:solidFill>
                  <a:srgbClr val="000000"/>
                </a:solidFill>
                <a:latin typeface="Gill Sans"/>
                <a:ea typeface="Gill Sans"/>
                <a:cs typeface="Gill Sans"/>
                <a:sym typeface="Gill Sans"/>
              </a:defRPr>
            </a:lvl1pPr>
          </a:lstStyle>
          <a:p>
            <a:r>
              <a:t>Title Text</a:t>
            </a:r>
          </a:p>
        </p:txBody>
      </p:sp>
      <p:sp>
        <p:nvSpPr>
          <p:cNvPr id="152" name="Body Level One…"/>
          <p:cNvSpPr txBox="1">
            <a:spLocks noGrp="1"/>
          </p:cNvSpPr>
          <p:nvPr>
            <p:ph type="body" sz="quarter" idx="1"/>
          </p:nvPr>
        </p:nvSpPr>
        <p:spPr>
          <a:xfrm>
            <a:off x="2416971" y="3536158"/>
            <a:ext cx="7358063" cy="794743"/>
          </a:xfrm>
          <a:prstGeom prst="rect">
            <a:avLst/>
          </a:prstGeom>
        </p:spPr>
        <p:txBody>
          <a:bodyPr lIns="71437" tIns="71437" rIns="71437" bIns="71437" anchor="t">
            <a:noAutofit/>
          </a:bodyPr>
          <a:lstStyle>
            <a:lvl1pPr marL="0" indent="0" algn="ctr" defTabSz="410744">
              <a:spcBef>
                <a:spcPts val="0"/>
              </a:spcBef>
              <a:buClrTx/>
              <a:buSzTx/>
              <a:buNone/>
              <a:defRPr sz="2500">
                <a:solidFill>
                  <a:srgbClr val="000000"/>
                </a:solidFill>
                <a:latin typeface="Gill Sans"/>
                <a:ea typeface="Gill Sans"/>
                <a:cs typeface="Gill Sans"/>
                <a:sym typeface="Gill Sans"/>
              </a:defRPr>
            </a:lvl1pPr>
            <a:lvl2pPr marL="0" indent="0" algn="ctr" defTabSz="410744">
              <a:spcBef>
                <a:spcPts val="0"/>
              </a:spcBef>
              <a:buClrTx/>
              <a:buSzTx/>
              <a:buNone/>
              <a:defRPr sz="2500">
                <a:solidFill>
                  <a:srgbClr val="000000"/>
                </a:solidFill>
                <a:latin typeface="Gill Sans"/>
                <a:ea typeface="Gill Sans"/>
                <a:cs typeface="Gill Sans"/>
                <a:sym typeface="Gill Sans"/>
              </a:defRPr>
            </a:lvl2pPr>
            <a:lvl3pPr marL="0" indent="0" algn="ctr" defTabSz="410744">
              <a:spcBef>
                <a:spcPts val="0"/>
              </a:spcBef>
              <a:buClrTx/>
              <a:buSzTx/>
              <a:buNone/>
              <a:defRPr sz="2500">
                <a:solidFill>
                  <a:srgbClr val="000000"/>
                </a:solidFill>
                <a:latin typeface="Gill Sans"/>
                <a:ea typeface="Gill Sans"/>
                <a:cs typeface="Gill Sans"/>
                <a:sym typeface="Gill Sans"/>
              </a:defRPr>
            </a:lvl3pPr>
            <a:lvl4pPr marL="0" indent="0" algn="ctr" defTabSz="410744">
              <a:spcBef>
                <a:spcPts val="0"/>
              </a:spcBef>
              <a:buClrTx/>
              <a:buSzTx/>
              <a:buNone/>
              <a:defRPr sz="2500">
                <a:solidFill>
                  <a:srgbClr val="000000"/>
                </a:solidFill>
                <a:latin typeface="Gill Sans"/>
                <a:ea typeface="Gill Sans"/>
                <a:cs typeface="Gill Sans"/>
                <a:sym typeface="Gill Sans"/>
              </a:defRPr>
            </a:lvl4pPr>
            <a:lvl5pPr marL="0" indent="0" algn="ctr" defTabSz="410744">
              <a:spcBef>
                <a:spcPts val="0"/>
              </a:spcBef>
              <a:buClrTx/>
              <a:buSzTx/>
              <a:buNone/>
              <a:defRPr sz="25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5976443" y="6439771"/>
            <a:ext cx="331821" cy="328935"/>
          </a:xfrm>
          <a:prstGeom prst="rect">
            <a:avLst/>
          </a:prstGeom>
        </p:spPr>
        <p:txBody>
          <a:bodyPr lIns="71437" tIns="71437" rIns="71437" bIns="71437" anchor="b"/>
          <a:lstStyle>
            <a:lvl1pPr defTabSz="410744">
              <a:defRPr>
                <a:solidFill>
                  <a:srgbClr val="000000"/>
                </a:solidFill>
                <a:latin typeface="Gill Sans"/>
                <a:ea typeface="Gill Sans"/>
                <a:cs typeface="Gill Sans"/>
                <a:sym typeface="Gill Sans"/>
              </a:defRPr>
            </a:lvl1pPr>
          </a:lstStyle>
          <a:p>
            <a:fld id="{86CB4B4D-7CA3-9044-876B-883B54F8677D}" type="slidenum">
              <a:rPr/>
              <a:pPr/>
              <a:t>‹#›</a:t>
            </a:fld>
            <a:endParaRPr/>
          </a:p>
        </p:txBody>
      </p:sp>
    </p:spTree>
    <p:extLst>
      <p:ext uri="{BB962C8B-B14F-4D97-AF65-F5344CB8AC3E}">
        <p14:creationId xmlns:p14="http://schemas.microsoft.com/office/powerpoint/2010/main" val="2394223932"/>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4_Title &amp; Subtitle">
    <p:bg>
      <p:bgPr>
        <a:solidFill>
          <a:srgbClr val="FFFFFF"/>
        </a:solidFill>
        <a:effectLst/>
      </p:bgPr>
    </p:bg>
    <p:spTree>
      <p:nvGrpSpPr>
        <p:cNvPr id="1" name=""/>
        <p:cNvGrpSpPr/>
        <p:nvPr/>
      </p:nvGrpSpPr>
      <p:grpSpPr>
        <a:xfrm>
          <a:off x="0" y="0"/>
          <a:ext cx="0" cy="0"/>
          <a:chOff x="0" y="0"/>
          <a:chExt cx="0" cy="0"/>
        </a:xfrm>
      </p:grpSpPr>
      <p:sp>
        <p:nvSpPr>
          <p:cNvPr id="160" name="Title Text"/>
          <p:cNvSpPr txBox="1">
            <a:spLocks noGrp="1"/>
          </p:cNvSpPr>
          <p:nvPr>
            <p:ph type="title"/>
          </p:nvPr>
        </p:nvSpPr>
        <p:spPr>
          <a:xfrm>
            <a:off x="2416971" y="1151931"/>
            <a:ext cx="7358063" cy="2321719"/>
          </a:xfrm>
          <a:prstGeom prst="rect">
            <a:avLst/>
          </a:prstGeom>
        </p:spPr>
        <p:txBody>
          <a:bodyPr lIns="71437" tIns="71437" rIns="71437" bIns="71437" anchor="b">
            <a:noAutofit/>
          </a:bodyPr>
          <a:lstStyle>
            <a:lvl1pPr defTabSz="410744">
              <a:defRPr sz="5900">
                <a:solidFill>
                  <a:srgbClr val="000000"/>
                </a:solidFill>
                <a:latin typeface="Helvetica Neue"/>
                <a:ea typeface="Helvetica Neue"/>
                <a:cs typeface="Helvetica Neue"/>
                <a:sym typeface="Helvetica Neue"/>
              </a:defRPr>
            </a:lvl1pPr>
          </a:lstStyle>
          <a:p>
            <a:r>
              <a:t>Title Text</a:t>
            </a:r>
          </a:p>
        </p:txBody>
      </p:sp>
      <p:sp>
        <p:nvSpPr>
          <p:cNvPr id="161" name="Body Level One…"/>
          <p:cNvSpPr txBox="1">
            <a:spLocks noGrp="1"/>
          </p:cNvSpPr>
          <p:nvPr>
            <p:ph type="body" sz="quarter" idx="1"/>
          </p:nvPr>
        </p:nvSpPr>
        <p:spPr>
          <a:xfrm>
            <a:off x="2416971" y="3536158"/>
            <a:ext cx="7358063" cy="794743"/>
          </a:xfrm>
          <a:prstGeom prst="rect">
            <a:avLst/>
          </a:prstGeom>
        </p:spPr>
        <p:txBody>
          <a:bodyPr lIns="71437" tIns="71437" rIns="71437" bIns="71437" anchor="t">
            <a:noAutofit/>
          </a:bodyPr>
          <a:lstStyle>
            <a:lvl1pPr marL="0" indent="0" algn="ctr" defTabSz="410744">
              <a:spcBef>
                <a:spcPts val="0"/>
              </a:spcBef>
              <a:buClrTx/>
              <a:buSzTx/>
              <a:buNone/>
              <a:defRPr sz="2500">
                <a:solidFill>
                  <a:srgbClr val="000000"/>
                </a:solidFill>
              </a:defRPr>
            </a:lvl1pPr>
            <a:lvl2pPr marL="0" indent="0" algn="ctr" defTabSz="410744">
              <a:spcBef>
                <a:spcPts val="0"/>
              </a:spcBef>
              <a:buClrTx/>
              <a:buSzTx/>
              <a:buNone/>
              <a:defRPr sz="2500">
                <a:solidFill>
                  <a:srgbClr val="000000"/>
                </a:solidFill>
              </a:defRPr>
            </a:lvl2pPr>
            <a:lvl3pPr marL="0" indent="0" algn="ctr" defTabSz="410744">
              <a:spcBef>
                <a:spcPts val="0"/>
              </a:spcBef>
              <a:buClrTx/>
              <a:buSzTx/>
              <a:buNone/>
              <a:defRPr sz="2500">
                <a:solidFill>
                  <a:srgbClr val="000000"/>
                </a:solidFill>
              </a:defRPr>
            </a:lvl3pPr>
            <a:lvl4pPr marL="0" indent="0" algn="ctr" defTabSz="410744">
              <a:spcBef>
                <a:spcPts val="0"/>
              </a:spcBef>
              <a:buClrTx/>
              <a:buSzTx/>
              <a:buNone/>
              <a:defRPr sz="2500">
                <a:solidFill>
                  <a:srgbClr val="000000"/>
                </a:solidFill>
              </a:defRPr>
            </a:lvl4pPr>
            <a:lvl5pPr marL="0" indent="0" algn="ctr" defTabSz="410744">
              <a:spcBef>
                <a:spcPts val="0"/>
              </a:spcBef>
              <a:buClrTx/>
              <a:buSzTx/>
              <a:buNone/>
              <a:defRPr sz="25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2" name="Slide Number"/>
          <p:cNvSpPr txBox="1">
            <a:spLocks noGrp="1"/>
          </p:cNvSpPr>
          <p:nvPr>
            <p:ph type="sldNum" sz="quarter" idx="2"/>
          </p:nvPr>
        </p:nvSpPr>
        <p:spPr>
          <a:xfrm>
            <a:off x="5967908" y="6439771"/>
            <a:ext cx="331821" cy="328935"/>
          </a:xfrm>
          <a:prstGeom prst="rect">
            <a:avLst/>
          </a:prstGeom>
        </p:spPr>
        <p:txBody>
          <a:bodyPr lIns="71437" tIns="71437" rIns="71437" bIns="71437" anchor="b"/>
          <a:lstStyle>
            <a:lvl1pPr defTabSz="410744">
              <a:defRPr>
                <a:solidFill>
                  <a:srgbClr val="000000"/>
                </a:solidFill>
                <a:latin typeface="Helvetica Neue"/>
                <a:ea typeface="Helvetica Neue"/>
                <a:cs typeface="Helvetica Neue"/>
                <a:sym typeface="Helvetica Neue"/>
              </a:defRPr>
            </a:lvl1pPr>
          </a:lstStyle>
          <a:p>
            <a:fld id="{86CB4B4D-7CA3-9044-876B-883B54F8677D}" type="slidenum">
              <a:rPr/>
              <a:pPr/>
              <a:t>‹#›</a:t>
            </a:fld>
            <a:endParaRPr/>
          </a:p>
        </p:txBody>
      </p:sp>
    </p:spTree>
    <p:extLst>
      <p:ext uri="{BB962C8B-B14F-4D97-AF65-F5344CB8AC3E}">
        <p14:creationId xmlns:p14="http://schemas.microsoft.com/office/powerpoint/2010/main" val="483884554"/>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2_Photo - Horizontal">
    <p:bg>
      <p:bgPr>
        <a:solidFill>
          <a:srgbClr val="FFFFFF"/>
        </a:solidFill>
        <a:effectLst/>
      </p:bgPr>
    </p:bg>
    <p:spTree>
      <p:nvGrpSpPr>
        <p:cNvPr id="1" name=""/>
        <p:cNvGrpSpPr/>
        <p:nvPr/>
      </p:nvGrpSpPr>
      <p:grpSpPr>
        <a:xfrm>
          <a:off x="0" y="0"/>
          <a:ext cx="0" cy="0"/>
          <a:chOff x="0" y="0"/>
          <a:chExt cx="0" cy="0"/>
        </a:xfrm>
      </p:grpSpPr>
      <p:sp>
        <p:nvSpPr>
          <p:cNvPr id="169" name="Image"/>
          <p:cNvSpPr>
            <a:spLocks noGrp="1"/>
          </p:cNvSpPr>
          <p:nvPr>
            <p:ph type="pic" sz="half" idx="13"/>
          </p:nvPr>
        </p:nvSpPr>
        <p:spPr>
          <a:xfrm>
            <a:off x="3238502" y="1151931"/>
            <a:ext cx="5708668" cy="3202207"/>
          </a:xfrm>
          <a:prstGeom prst="rect">
            <a:avLst/>
          </a:prstGeom>
        </p:spPr>
        <p:txBody>
          <a:bodyPr lIns="91439" tIns="45719" rIns="91439" bIns="45719" anchor="t">
            <a:noAutofit/>
          </a:bodyPr>
          <a:lstStyle/>
          <a:p>
            <a:endParaRPr/>
          </a:p>
        </p:txBody>
      </p:sp>
      <p:sp>
        <p:nvSpPr>
          <p:cNvPr id="170" name="Title Text"/>
          <p:cNvSpPr txBox="1">
            <a:spLocks noGrp="1"/>
          </p:cNvSpPr>
          <p:nvPr>
            <p:ph type="title"/>
          </p:nvPr>
        </p:nvSpPr>
        <p:spPr>
          <a:xfrm>
            <a:off x="2416971" y="5179220"/>
            <a:ext cx="7358063" cy="1196579"/>
          </a:xfrm>
          <a:prstGeom prst="rect">
            <a:avLst/>
          </a:prstGeom>
        </p:spPr>
        <p:txBody>
          <a:bodyPr lIns="71437" tIns="71437" rIns="71437" bIns="71437">
            <a:noAutofit/>
          </a:bodyPr>
          <a:lstStyle>
            <a:lvl1pPr defTabSz="410744">
              <a:defRPr sz="5700">
                <a:solidFill>
                  <a:srgbClr val="000000"/>
                </a:solidFill>
                <a:latin typeface="Gill Sans"/>
                <a:ea typeface="Gill Sans"/>
                <a:cs typeface="Gill Sans"/>
                <a:sym typeface="Gill Sans"/>
              </a:defRPr>
            </a:lvl1pPr>
          </a:lstStyle>
          <a:p>
            <a:r>
              <a:t>Title Text</a:t>
            </a:r>
          </a:p>
        </p:txBody>
      </p:sp>
      <p:sp>
        <p:nvSpPr>
          <p:cNvPr id="171" name="Slide Number"/>
          <p:cNvSpPr txBox="1">
            <a:spLocks noGrp="1"/>
          </p:cNvSpPr>
          <p:nvPr>
            <p:ph type="sldNum" sz="quarter" idx="2"/>
          </p:nvPr>
        </p:nvSpPr>
        <p:spPr>
          <a:xfrm>
            <a:off x="5982793" y="6455160"/>
            <a:ext cx="315791" cy="313546"/>
          </a:xfrm>
          <a:prstGeom prst="rect">
            <a:avLst/>
          </a:prstGeom>
        </p:spPr>
        <p:txBody>
          <a:bodyPr lIns="71437" tIns="71437" rIns="71437" bIns="71437" anchor="b"/>
          <a:lstStyle>
            <a:lvl1pPr defTabSz="410744">
              <a:defRPr sz="1100">
                <a:solidFill>
                  <a:srgbClr val="000000"/>
                </a:solidFill>
                <a:latin typeface="Gill Sans"/>
                <a:ea typeface="Gill Sans"/>
                <a:cs typeface="Gill Sans"/>
                <a:sym typeface="Gill Sans"/>
              </a:defRPr>
            </a:lvl1pPr>
          </a:lstStyle>
          <a:p>
            <a:fld id="{86CB4B4D-7CA3-9044-876B-883B54F8677D}" type="slidenum">
              <a:rPr/>
              <a:pPr/>
              <a:t>‹#›</a:t>
            </a:fld>
            <a:endParaRPr/>
          </a:p>
        </p:txBody>
      </p:sp>
    </p:spTree>
    <p:extLst>
      <p:ext uri="{BB962C8B-B14F-4D97-AF65-F5344CB8AC3E}">
        <p14:creationId xmlns:p14="http://schemas.microsoft.com/office/powerpoint/2010/main" val="2567151419"/>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No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8" name="Slide Number"/>
          <p:cNvSpPr txBox="1">
            <a:spLocks noGrp="1"/>
          </p:cNvSpPr>
          <p:nvPr>
            <p:ph type="sldNum" sz="quarter" idx="2"/>
          </p:nvPr>
        </p:nvSpPr>
        <p:spPr>
          <a:xfrm>
            <a:off x="6013451" y="6375402"/>
            <a:ext cx="243656" cy="241092"/>
          </a:xfrm>
          <a:prstGeom prst="rect">
            <a:avLst/>
          </a:prstGeom>
          <a:gradFill>
            <a:gsLst>
              <a:gs pos="0">
                <a:srgbClr val="F3F0E2"/>
              </a:gs>
              <a:gs pos="100000">
                <a:srgbClr val="F1E6BD"/>
              </a:gs>
            </a:gsLst>
            <a:lin ang="5400000"/>
          </a:gradFill>
        </p:spPr>
        <p:txBody>
          <a:bodyPr/>
          <a:lstStyle>
            <a:lvl1pPr>
              <a:defRPr sz="900">
                <a:solidFill>
                  <a:srgbClr val="63482A"/>
                </a:solidFill>
                <a:latin typeface="Baskerville SemiBold"/>
                <a:ea typeface="Baskerville SemiBold"/>
                <a:cs typeface="Baskerville SemiBold"/>
                <a:sym typeface="Baskerville SemiBold"/>
              </a:defRPr>
            </a:lvl1pPr>
          </a:lstStyle>
          <a:p>
            <a:fld id="{86CB4B4D-7CA3-9044-876B-883B54F8677D}" type="slidenum">
              <a:rPr/>
              <a:pPr/>
              <a:t>‹#›</a:t>
            </a:fld>
            <a:endParaRPr/>
          </a:p>
        </p:txBody>
      </p:sp>
    </p:spTree>
    <p:extLst>
      <p:ext uri="{BB962C8B-B14F-4D97-AF65-F5344CB8AC3E}">
        <p14:creationId xmlns:p14="http://schemas.microsoft.com/office/powerpoint/2010/main" val="3980312936"/>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itl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5" name="Title Text"/>
          <p:cNvSpPr txBox="1">
            <a:spLocks noGrp="1"/>
          </p:cNvSpPr>
          <p:nvPr>
            <p:ph type="title"/>
          </p:nvPr>
        </p:nvSpPr>
        <p:spPr>
          <a:xfrm>
            <a:off x="1981201" y="2527302"/>
            <a:ext cx="8451851" cy="1054100"/>
          </a:xfrm>
          <a:prstGeom prst="rect">
            <a:avLst/>
          </a:prstGeom>
        </p:spPr>
        <p:txBody>
          <a:bodyPr lIns="63500" tIns="63500" rIns="63500" bIns="63500" anchor="b">
            <a:noAutofit/>
          </a:bodyPr>
          <a:lstStyle>
            <a:lvl1pPr>
              <a:defRPr sz="8000">
                <a:latin typeface="Helvetica"/>
                <a:ea typeface="Helvetica"/>
                <a:cs typeface="Helvetica"/>
                <a:sym typeface="Helvetica"/>
              </a:defRPr>
            </a:lvl1pPr>
          </a:lstStyle>
          <a:p>
            <a:r>
              <a:t>Title Text</a:t>
            </a:r>
          </a:p>
        </p:txBody>
      </p:sp>
      <p:sp>
        <p:nvSpPr>
          <p:cNvPr id="186" name="Slide Number"/>
          <p:cNvSpPr txBox="1">
            <a:spLocks noGrp="1"/>
          </p:cNvSpPr>
          <p:nvPr>
            <p:ph type="sldNum" sz="quarter" idx="2"/>
          </p:nvPr>
        </p:nvSpPr>
        <p:spPr>
          <a:xfrm>
            <a:off x="6013451" y="6375402"/>
            <a:ext cx="243656" cy="241092"/>
          </a:xfrm>
          <a:prstGeom prst="rect">
            <a:avLst/>
          </a:prstGeom>
          <a:gradFill>
            <a:gsLst>
              <a:gs pos="0">
                <a:srgbClr val="F3F0E2"/>
              </a:gs>
              <a:gs pos="100000">
                <a:srgbClr val="F1E6BD"/>
              </a:gs>
            </a:gsLst>
            <a:lin ang="5400000"/>
          </a:gradFill>
        </p:spPr>
        <p:txBody>
          <a:bodyPr/>
          <a:lstStyle>
            <a:lvl1pPr>
              <a:defRPr sz="900">
                <a:solidFill>
                  <a:srgbClr val="63482A"/>
                </a:solidFill>
                <a:latin typeface="Baskerville SemiBold"/>
                <a:ea typeface="Baskerville SemiBold"/>
                <a:cs typeface="Baskerville SemiBold"/>
                <a:sym typeface="Baskerville SemiBold"/>
              </a:defRPr>
            </a:lvl1pPr>
          </a:lstStyle>
          <a:p>
            <a:fld id="{86CB4B4D-7CA3-9044-876B-883B54F8677D}" type="slidenum">
              <a:rPr/>
              <a:pPr/>
              <a:t>‹#›</a:t>
            </a:fld>
            <a:endParaRPr/>
          </a:p>
        </p:txBody>
      </p:sp>
    </p:spTree>
    <p:extLst>
      <p:ext uri="{BB962C8B-B14F-4D97-AF65-F5344CB8AC3E}">
        <p14:creationId xmlns:p14="http://schemas.microsoft.com/office/powerpoint/2010/main" val="3903317907"/>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12192000" cy="4572000"/>
          </a:xfrm>
          <a:prstGeom prst="rect">
            <a:avLst/>
          </a:prstGeom>
        </p:spPr>
      </p:pic>
      <p:sp>
        <p:nvSpPr>
          <p:cNvPr id="4" name="Date Placeholder 3"/>
          <p:cNvSpPr>
            <a:spLocks noGrp="1"/>
          </p:cNvSpPr>
          <p:nvPr>
            <p:ph type="dt" sz="half" idx="10"/>
          </p:nvPr>
        </p:nvSpPr>
        <p:spPr/>
        <p:txBody>
          <a:bodyPr/>
          <a:lstStyle/>
          <a:p>
            <a:pPr algn="ctr"/>
            <a:fld id="{047E157E-8DCB-4F70-A0AF-5EB586A91DD4}" type="datetime1">
              <a:rPr lang="en-US" smtClean="0">
                <a:solidFill>
                  <a:srgbClr val="FFFFFF"/>
                </a:solidFill>
              </a:rPr>
              <a:pPr algn="ctr"/>
              <a:t>6/4/2022</a:t>
            </a:fld>
            <a:endParaRPr lang="en-US" sz="2667">
              <a:solidFill>
                <a:srgbClr val="FFFFFF"/>
              </a:solidFill>
            </a:endParaRPr>
          </a:p>
        </p:txBody>
      </p:sp>
      <p:sp>
        <p:nvSpPr>
          <p:cNvPr id="5" name="Footer Placeholder 4"/>
          <p:cNvSpPr>
            <a:spLocks noGrp="1"/>
          </p:cNvSpPr>
          <p:nvPr>
            <p:ph type="ftr" sz="quarter" idx="11"/>
          </p:nvPr>
        </p:nvSpPr>
        <p:spPr/>
        <p:txBody>
          <a:bodyPr/>
          <a:lstStyle/>
          <a:p>
            <a:pPr algn="r"/>
            <a:endParaRPr lang="es-ES_tradnl">
              <a:solidFill>
                <a:srgbClr val="DC9E1F"/>
              </a:solidFill>
            </a:endParaRPr>
          </a:p>
        </p:txBody>
      </p:sp>
      <p:sp>
        <p:nvSpPr>
          <p:cNvPr id="6" name="Slide Number Placeholder 5"/>
          <p:cNvSpPr>
            <a:spLocks noGrp="1"/>
          </p:cNvSpPr>
          <p:nvPr>
            <p:ph type="sldNum" sz="quarter" idx="12"/>
          </p:nvPr>
        </p:nvSpPr>
        <p:spPr/>
        <p:txBody>
          <a:bodyPr/>
          <a:lstStyle/>
          <a:p>
            <a:fld id="{8F82E0A0-C266-4798-8C8F-B9F91E9DA37E}" type="slidenum">
              <a:rPr lang="es-ES_tradnl" smtClean="0">
                <a:solidFill>
                  <a:srgbClr val="DC9E1F"/>
                </a:solidFill>
              </a:rPr>
              <a:pPr/>
              <a:t>‹#›</a:t>
            </a:fld>
            <a:endParaRPr lang="es-ES_tradnl">
              <a:solidFill>
                <a:srgbClr val="DC9E1F"/>
              </a:solidFill>
            </a:endParaRPr>
          </a:p>
        </p:txBody>
      </p:sp>
      <p:sp>
        <p:nvSpPr>
          <p:cNvPr id="3" name="Subtitle 2"/>
          <p:cNvSpPr>
            <a:spLocks noGrp="1"/>
          </p:cNvSpPr>
          <p:nvPr>
            <p:ph type="subTitle" idx="1"/>
          </p:nvPr>
        </p:nvSpPr>
        <p:spPr>
          <a:xfrm>
            <a:off x="1625600" y="3886200"/>
            <a:ext cx="8534400" cy="1752600"/>
          </a:xfrm>
        </p:spPr>
        <p:txBody>
          <a:bodyPr>
            <a:normAutofit/>
          </a:bodyPr>
          <a:lstStyle>
            <a:lvl1pPr marL="0" indent="0" algn="ctr">
              <a:buNone/>
              <a:defRPr sz="2267" baseline="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914400" y="2007889"/>
            <a:ext cx="10363200" cy="1470025"/>
          </a:xfrm>
        </p:spPr>
        <p:txBody>
          <a:bodyPr/>
          <a:lstStyle>
            <a:lvl1pPr algn="ctr">
              <a:defRPr sz="4267"/>
            </a:lvl1pPr>
          </a:lstStyle>
          <a:p>
            <a:r>
              <a:rPr lang="en-US" smtClean="0"/>
              <a:t>Click to edit Master title style</a:t>
            </a:r>
            <a:endParaRPr lang="en-US" dirty="0"/>
          </a:p>
        </p:txBody>
      </p:sp>
    </p:spTree>
    <p:extLst>
      <p:ext uri="{BB962C8B-B14F-4D97-AF65-F5344CB8AC3E}">
        <p14:creationId xmlns:p14="http://schemas.microsoft.com/office/powerpoint/2010/main" val="33930886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5664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E4606EA6-EFEA-4C30-9264-4F9291A5780D}" type="datetime1">
              <a:rPr lang="en-US" smtClean="0">
                <a:solidFill>
                  <a:srgbClr val="FFFFFF"/>
                </a:solidFill>
              </a:rPr>
              <a:pPr/>
              <a:t>6/4/2022</a:t>
            </a:fld>
            <a:endParaRPr lang="en-US" sz="1867">
              <a:solidFill>
                <a:srgbClr val="DC9E1F"/>
              </a:solidFill>
            </a:endParaRPr>
          </a:p>
        </p:txBody>
      </p:sp>
      <p:sp>
        <p:nvSpPr>
          <p:cNvPr id="5" name="Footer Placeholder 4"/>
          <p:cNvSpPr>
            <a:spLocks noGrp="1"/>
          </p:cNvSpPr>
          <p:nvPr>
            <p:ph type="ftr" sz="quarter" idx="11"/>
          </p:nvPr>
        </p:nvSpPr>
        <p:spPr/>
        <p:txBody>
          <a:bodyPr/>
          <a:lstStyle/>
          <a:p>
            <a:pPr algn="r"/>
            <a:endParaRPr lang="es-ES_tradnl" sz="1867">
              <a:solidFill>
                <a:srgbClr val="DC9E1F"/>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s-ES_tradnl" sz="1867" b="1" smtClean="0">
                <a:solidFill>
                  <a:srgbClr val="FFFFFF"/>
                </a:solidFill>
              </a:rPr>
              <a:pPr algn="ctr"/>
              <a:t>‹#›</a:t>
            </a:fld>
            <a:endParaRPr lang="es-ES_tradnl" sz="1867" b="1">
              <a:solidFill>
                <a:srgbClr val="FFFFFF"/>
              </a:solidFill>
            </a:endParaRPr>
          </a:p>
        </p:txBody>
      </p:sp>
      <p:sp>
        <p:nvSpPr>
          <p:cNvPr id="8" name="Content Placeholder 7"/>
          <p:cNvSpPr>
            <a:spLocks noGrp="1"/>
          </p:cNvSpPr>
          <p:nvPr>
            <p:ph sz="quarter" idx="13"/>
          </p:nvPr>
        </p:nvSpPr>
        <p:spPr>
          <a:xfrm>
            <a:off x="812800" y="1600200"/>
            <a:ext cx="10566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72394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2" y="4962525"/>
            <a:ext cx="10513484" cy="1362075"/>
          </a:xfrm>
        </p:spPr>
        <p:txBody>
          <a:bodyPr anchor="t"/>
          <a:lstStyle>
            <a:lvl1pPr algn="l">
              <a:defRPr sz="4267"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12802" y="3462339"/>
            <a:ext cx="10513484" cy="1500187"/>
          </a:xfrm>
        </p:spPr>
        <p:txBody>
          <a:bodyPr anchor="b">
            <a:normAutofit/>
          </a:bodyPr>
          <a:lstStyle>
            <a:lvl1pPr marL="0" indent="0">
              <a:buNone/>
              <a:defRPr sz="2267" baseline="0">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CF9F07-3BC7-4570-B054-79111B0A380C}" type="datetime1">
              <a:rPr lang="en-US" smtClean="0">
                <a:solidFill>
                  <a:srgbClr val="FFFFFF"/>
                </a:solidFill>
              </a:rPr>
              <a:pPr/>
              <a:t>6/4/2022</a:t>
            </a:fld>
            <a:endParaRPr lang="en-US">
              <a:solidFill>
                <a:srgbClr val="FFFFFF"/>
              </a:solidFill>
            </a:endParaRPr>
          </a:p>
        </p:txBody>
      </p:sp>
      <p:sp>
        <p:nvSpPr>
          <p:cNvPr id="5" name="Footer Placeholder 4"/>
          <p:cNvSpPr>
            <a:spLocks noGrp="1"/>
          </p:cNvSpPr>
          <p:nvPr>
            <p:ph type="ftr" sz="quarter" idx="11"/>
          </p:nvPr>
        </p:nvSpPr>
        <p:spPr/>
        <p:txBody>
          <a:bodyPr/>
          <a:lstStyle/>
          <a:p>
            <a:endParaRPr lang="es-ES_tradnl">
              <a:solidFill>
                <a:srgbClr val="FFFFFF"/>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s-ES_tradnl" sz="3200" b="1" smtClean="0">
                <a:solidFill>
                  <a:srgbClr val="FFFFFF"/>
                </a:solidFill>
              </a:rPr>
              <a:pPr algn="ctr"/>
              <a:t>‹#›</a:t>
            </a:fld>
            <a:endParaRPr lang="es-ES_tradnl" sz="3200">
              <a:solidFill>
                <a:srgbClr val="FFFFFF"/>
              </a:solidFill>
            </a:endParaRPr>
          </a:p>
        </p:txBody>
      </p:sp>
    </p:spTree>
    <p:extLst>
      <p:ext uri="{BB962C8B-B14F-4D97-AF65-F5344CB8AC3E}">
        <p14:creationId xmlns:p14="http://schemas.microsoft.com/office/powerpoint/2010/main" val="1041983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0516634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812800" y="274639"/>
            <a:ext cx="105664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E4606EA6-EFEA-4C30-9264-4F9291A5780D}" type="datetime1">
              <a:rPr lang="en-US" smtClean="0">
                <a:solidFill>
                  <a:srgbClr val="FFFFFF"/>
                </a:solidFill>
              </a:rPr>
              <a:pPr/>
              <a:t>6/4/2022</a:t>
            </a:fld>
            <a:endParaRPr lang="en-US">
              <a:solidFill>
                <a:srgbClr val="FFFFFF"/>
              </a:solidFill>
            </a:endParaRPr>
          </a:p>
        </p:txBody>
      </p:sp>
      <p:sp>
        <p:nvSpPr>
          <p:cNvPr id="6" name="Footer Placeholder 5"/>
          <p:cNvSpPr>
            <a:spLocks noGrp="1"/>
          </p:cNvSpPr>
          <p:nvPr>
            <p:ph type="ftr" sz="quarter" idx="11"/>
          </p:nvPr>
        </p:nvSpPr>
        <p:spPr/>
        <p:txBody>
          <a:bodyPr/>
          <a:lstStyle/>
          <a:p>
            <a:endParaRPr lang="es-ES_tradnl">
              <a:solidFill>
                <a:srgbClr val="FFFFFF"/>
              </a:solidFill>
            </a:endParaRPr>
          </a:p>
        </p:txBody>
      </p:sp>
      <p:sp>
        <p:nvSpPr>
          <p:cNvPr id="7" name="Slide Number Placeholder 6"/>
          <p:cNvSpPr>
            <a:spLocks noGrp="1"/>
          </p:cNvSpPr>
          <p:nvPr>
            <p:ph type="sldNum" sz="quarter" idx="12"/>
          </p:nvPr>
        </p:nvSpPr>
        <p:spPr/>
        <p:txBody>
          <a:bodyPr/>
          <a:lstStyle/>
          <a:p>
            <a:pPr algn="ctr"/>
            <a:fld id="{8F82E0A0-C266-4798-8C8F-B9F91E9DA37E}" type="slidenum">
              <a:rPr lang="es-ES_tradnl" sz="1867" b="1" smtClean="0">
                <a:solidFill>
                  <a:srgbClr val="FFFFFF"/>
                </a:solidFill>
              </a:rPr>
              <a:pPr algn="ctr"/>
              <a:t>‹#›</a:t>
            </a:fld>
            <a:endParaRPr lang="es-ES_tradnl">
              <a:solidFill>
                <a:srgbClr val="FFFFFF"/>
              </a:solidFill>
            </a:endParaRPr>
          </a:p>
        </p:txBody>
      </p:sp>
    </p:spTree>
    <p:extLst>
      <p:ext uri="{BB962C8B-B14F-4D97-AF65-F5344CB8AC3E}">
        <p14:creationId xmlns:p14="http://schemas.microsoft.com/office/powerpoint/2010/main" val="38519190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6400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812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812800" y="274639"/>
            <a:ext cx="10566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2800" y="1600200"/>
            <a:ext cx="4978400" cy="574675"/>
          </a:xfrm>
        </p:spPr>
        <p:txBody>
          <a:bodyPr anchor="b">
            <a:normAutofit/>
          </a:bodyPr>
          <a:lstStyle>
            <a:lvl1pPr marL="0" indent="0">
              <a:buNone/>
              <a:defRPr sz="2267" b="0" i="0" baseline="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5" name="Text Placeholder 4"/>
          <p:cNvSpPr>
            <a:spLocks noGrp="1"/>
          </p:cNvSpPr>
          <p:nvPr>
            <p:ph type="body" sz="quarter" idx="3"/>
          </p:nvPr>
        </p:nvSpPr>
        <p:spPr>
          <a:xfrm>
            <a:off x="6400800" y="1600200"/>
            <a:ext cx="4978400" cy="574675"/>
          </a:xfrm>
        </p:spPr>
        <p:txBody>
          <a:bodyPr anchor="b">
            <a:normAutofit/>
          </a:bodyPr>
          <a:lstStyle>
            <a:lvl1pPr marL="0" indent="0">
              <a:buNone/>
              <a:defRPr sz="2267" b="0" i="0" baseline="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4606EA6-EFEA-4C30-9264-4F9291A5780D}" type="datetime1">
              <a:rPr lang="en-US" smtClean="0">
                <a:solidFill>
                  <a:srgbClr val="FFFFFF"/>
                </a:solidFill>
              </a:rPr>
              <a:pPr/>
              <a:t>6/4/2022</a:t>
            </a:fld>
            <a:endParaRPr lang="en-US">
              <a:solidFill>
                <a:srgbClr val="FFFFFF"/>
              </a:solidFill>
            </a:endParaRPr>
          </a:p>
        </p:txBody>
      </p:sp>
      <p:sp>
        <p:nvSpPr>
          <p:cNvPr id="8" name="Footer Placeholder 7"/>
          <p:cNvSpPr>
            <a:spLocks noGrp="1"/>
          </p:cNvSpPr>
          <p:nvPr>
            <p:ph type="ftr" sz="quarter" idx="11"/>
          </p:nvPr>
        </p:nvSpPr>
        <p:spPr/>
        <p:txBody>
          <a:bodyPr/>
          <a:lstStyle/>
          <a:p>
            <a:endParaRPr lang="es-ES_tradnl">
              <a:solidFill>
                <a:srgbClr val="FFFFFF"/>
              </a:solidFill>
            </a:endParaRPr>
          </a:p>
        </p:txBody>
      </p:sp>
      <p:sp>
        <p:nvSpPr>
          <p:cNvPr id="9" name="Slide Number Placeholder 8"/>
          <p:cNvSpPr>
            <a:spLocks noGrp="1"/>
          </p:cNvSpPr>
          <p:nvPr>
            <p:ph type="sldNum" sz="quarter" idx="12"/>
          </p:nvPr>
        </p:nvSpPr>
        <p:spPr/>
        <p:txBody>
          <a:bodyPr/>
          <a:lstStyle/>
          <a:p>
            <a:pPr algn="ctr"/>
            <a:fld id="{8F82E0A0-C266-4798-8C8F-B9F91E9DA37E}" type="slidenum">
              <a:rPr lang="es-ES_tradnl" sz="1867" b="1" smtClean="0">
                <a:solidFill>
                  <a:srgbClr val="FFFFFF"/>
                </a:solidFill>
              </a:rPr>
              <a:pPr algn="ctr"/>
              <a:t>‹#›</a:t>
            </a:fld>
            <a:endParaRPr lang="es-ES_tradnl">
              <a:solidFill>
                <a:srgbClr val="FFFFFF"/>
              </a:solidFill>
            </a:endParaRPr>
          </a:p>
        </p:txBody>
      </p:sp>
    </p:spTree>
    <p:extLst>
      <p:ext uri="{BB962C8B-B14F-4D97-AF65-F5344CB8AC3E}">
        <p14:creationId xmlns:p14="http://schemas.microsoft.com/office/powerpoint/2010/main" val="4445420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5664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solidFill>
                  <a:srgbClr val="FFFFFF"/>
                </a:solidFill>
              </a:rPr>
              <a:pPr/>
              <a:t>6/4/2022</a:t>
            </a:fld>
            <a:endParaRPr lang="en-US">
              <a:solidFill>
                <a:srgbClr val="FFFFFF"/>
              </a:solidFill>
            </a:endParaRPr>
          </a:p>
        </p:txBody>
      </p:sp>
      <p:sp>
        <p:nvSpPr>
          <p:cNvPr id="4" name="Footer Placeholder 3"/>
          <p:cNvSpPr>
            <a:spLocks noGrp="1"/>
          </p:cNvSpPr>
          <p:nvPr>
            <p:ph type="ftr" sz="quarter" idx="11"/>
          </p:nvPr>
        </p:nvSpPr>
        <p:spPr/>
        <p:txBody>
          <a:bodyPr/>
          <a:lstStyle/>
          <a:p>
            <a:endParaRPr lang="es-ES_tradnl">
              <a:solidFill>
                <a:srgbClr val="FFFFFF"/>
              </a:solidFill>
            </a:endParaRPr>
          </a:p>
        </p:txBody>
      </p:sp>
      <p:sp>
        <p:nvSpPr>
          <p:cNvPr id="5" name="Slide Number Placeholder 4"/>
          <p:cNvSpPr>
            <a:spLocks noGrp="1"/>
          </p:cNvSpPr>
          <p:nvPr>
            <p:ph type="sldNum" sz="quarter" idx="12"/>
          </p:nvPr>
        </p:nvSpPr>
        <p:spPr/>
        <p:txBody>
          <a:bodyPr/>
          <a:lstStyle/>
          <a:p>
            <a:fld id="{A3F7CB7D-F184-43C7-B6FD-03D728E1BBFF}" type="slidenum">
              <a:rPr lang="es-ES_tradnl" smtClean="0">
                <a:solidFill>
                  <a:srgbClr val="FFFFFF"/>
                </a:solidFill>
              </a:rPr>
              <a:pPr/>
              <a:t>‹#›</a:t>
            </a:fld>
            <a:endParaRPr lang="es-ES_tradnl">
              <a:solidFill>
                <a:srgbClr val="FFFFFF"/>
              </a:solidFill>
            </a:endParaRPr>
          </a:p>
        </p:txBody>
      </p:sp>
    </p:spTree>
    <p:extLst>
      <p:ext uri="{BB962C8B-B14F-4D97-AF65-F5344CB8AC3E}">
        <p14:creationId xmlns:p14="http://schemas.microsoft.com/office/powerpoint/2010/main" val="24016915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solidFill>
                  <a:srgbClr val="FFFFFF"/>
                </a:solidFill>
              </a:rPr>
              <a:pPr/>
              <a:t>6/4/2022</a:t>
            </a:fld>
            <a:endParaRPr lang="en-US">
              <a:solidFill>
                <a:srgbClr val="FFFFFF"/>
              </a:solidFill>
            </a:endParaRPr>
          </a:p>
        </p:txBody>
      </p:sp>
      <p:sp>
        <p:nvSpPr>
          <p:cNvPr id="3" name="Footer Placeholder 2"/>
          <p:cNvSpPr>
            <a:spLocks noGrp="1"/>
          </p:cNvSpPr>
          <p:nvPr>
            <p:ph type="ftr" sz="quarter" idx="11"/>
          </p:nvPr>
        </p:nvSpPr>
        <p:spPr/>
        <p:txBody>
          <a:bodyPr/>
          <a:lstStyle/>
          <a:p>
            <a:endParaRPr lang="es-ES_tradnl">
              <a:solidFill>
                <a:srgbClr val="FFFFFF"/>
              </a:solidFill>
            </a:endParaRPr>
          </a:p>
        </p:txBody>
      </p:sp>
      <p:sp>
        <p:nvSpPr>
          <p:cNvPr id="4" name="Slide Number Placeholder 3"/>
          <p:cNvSpPr>
            <a:spLocks noGrp="1"/>
          </p:cNvSpPr>
          <p:nvPr>
            <p:ph type="sldNum" sz="quarter" idx="12"/>
          </p:nvPr>
        </p:nvSpPr>
        <p:spPr/>
        <p:txBody>
          <a:bodyPr/>
          <a:lstStyle/>
          <a:p>
            <a:fld id="{A3F7CB7D-F184-43C7-B6FD-03D728E1BBFF}" type="slidenum">
              <a:rPr lang="es-ES_tradnl" smtClean="0">
                <a:solidFill>
                  <a:srgbClr val="DC9E1F"/>
                </a:solidFill>
              </a:rPr>
              <a:pPr/>
              <a:t>‹#›</a:t>
            </a:fld>
            <a:endParaRPr lang="es-ES_tradnl">
              <a:solidFill>
                <a:srgbClr val="DC9E1F"/>
              </a:solidFill>
            </a:endParaRPr>
          </a:p>
        </p:txBody>
      </p:sp>
    </p:spTree>
    <p:extLst>
      <p:ext uri="{BB962C8B-B14F-4D97-AF65-F5344CB8AC3E}">
        <p14:creationId xmlns:p14="http://schemas.microsoft.com/office/powerpoint/2010/main" val="9318164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5283200" y="1447800"/>
            <a:ext cx="6197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816864" y="1447800"/>
            <a:ext cx="3962400" cy="1097280"/>
          </a:xfrm>
        </p:spPr>
        <p:txBody>
          <a:bodyPr anchor="b"/>
          <a:lstStyle>
            <a:lvl1pPr algn="l">
              <a:defRPr sz="24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16864" y="2547892"/>
            <a:ext cx="3962400" cy="3167109"/>
          </a:xfrm>
        </p:spPr>
        <p:txBody>
          <a:bodyPr tIns="9144">
            <a:normAutofit/>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A8198-4617-485E-9585-4840B69DBBA6}" type="datetime1">
              <a:rPr lang="en-US" smtClean="0">
                <a:solidFill>
                  <a:srgbClr val="FFFFFF"/>
                </a:solidFill>
              </a:rPr>
              <a:pPr/>
              <a:t>6/4/2022</a:t>
            </a:fld>
            <a:endParaRPr lang="en-US">
              <a:solidFill>
                <a:srgbClr val="FFFFFF"/>
              </a:solidFill>
            </a:endParaRPr>
          </a:p>
        </p:txBody>
      </p:sp>
      <p:sp>
        <p:nvSpPr>
          <p:cNvPr id="6" name="Footer Placeholder 5"/>
          <p:cNvSpPr>
            <a:spLocks noGrp="1"/>
          </p:cNvSpPr>
          <p:nvPr>
            <p:ph type="ftr" sz="quarter" idx="11"/>
          </p:nvPr>
        </p:nvSpPr>
        <p:spPr/>
        <p:txBody>
          <a:bodyPr/>
          <a:lstStyle/>
          <a:p>
            <a:endParaRPr lang="es-ES_tradnl">
              <a:solidFill>
                <a:srgbClr val="FFFFFF"/>
              </a:solidFill>
            </a:endParaRPr>
          </a:p>
        </p:txBody>
      </p:sp>
      <p:sp>
        <p:nvSpPr>
          <p:cNvPr id="7" name="Slide Number Placeholder 6"/>
          <p:cNvSpPr>
            <a:spLocks noGrp="1"/>
          </p:cNvSpPr>
          <p:nvPr>
            <p:ph type="sldNum" sz="quarter" idx="12"/>
          </p:nvPr>
        </p:nvSpPr>
        <p:spPr/>
        <p:txBody>
          <a:bodyPr/>
          <a:lstStyle/>
          <a:p>
            <a:fld id="{A3F7CB7D-F184-43C7-B6FD-03D728E1BBFF}" type="slidenum">
              <a:rPr lang="es-ES_tradnl" smtClean="0">
                <a:solidFill>
                  <a:srgbClr val="FFFFFF"/>
                </a:solidFill>
              </a:rPr>
              <a:pPr/>
              <a:t>‹#›</a:t>
            </a:fld>
            <a:endParaRPr lang="es-ES_tradnl">
              <a:solidFill>
                <a:srgbClr val="FFFFFF"/>
              </a:solidFill>
            </a:endParaRPr>
          </a:p>
        </p:txBody>
      </p:sp>
    </p:spTree>
    <p:extLst>
      <p:ext uri="{BB962C8B-B14F-4D97-AF65-F5344CB8AC3E}">
        <p14:creationId xmlns:p14="http://schemas.microsoft.com/office/powerpoint/2010/main" val="33606254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a:xfrm>
            <a:off x="812800" y="1447800"/>
            <a:ext cx="3962400" cy="1097280"/>
          </a:xfrm>
        </p:spPr>
        <p:txBody>
          <a:bodyPr anchor="b"/>
          <a:lstStyle>
            <a:lvl1pPr algn="l">
              <a:defRPr sz="24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6209792" y="1447800"/>
            <a:ext cx="4559808"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667" baseline="0">
                <a:solidFill>
                  <a:schemeClr val="tx1">
                    <a:lumMod val="65000"/>
                  </a:schemeClr>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dirty="0"/>
          </a:p>
        </p:txBody>
      </p:sp>
      <p:sp>
        <p:nvSpPr>
          <p:cNvPr id="4" name="Text Placeholder 3"/>
          <p:cNvSpPr>
            <a:spLocks noGrp="1"/>
          </p:cNvSpPr>
          <p:nvPr>
            <p:ph type="body" sz="half" idx="2"/>
          </p:nvPr>
        </p:nvSpPr>
        <p:spPr>
          <a:xfrm>
            <a:off x="812800" y="2547891"/>
            <a:ext cx="3962400" cy="2405109"/>
          </a:xfrm>
        </p:spPr>
        <p:txBody>
          <a:bodyPr tIns="9144">
            <a:normAutofit/>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606EA6-EFEA-4C30-9264-4F9291A5780D}" type="datetime1">
              <a:rPr lang="en-US" smtClean="0">
                <a:solidFill>
                  <a:srgbClr val="FFFFFF"/>
                </a:solidFill>
              </a:rPr>
              <a:pPr/>
              <a:t>6/4/2022</a:t>
            </a:fld>
            <a:endParaRPr lang="en-US">
              <a:solidFill>
                <a:srgbClr val="FFFFFF"/>
              </a:solidFill>
            </a:endParaRPr>
          </a:p>
        </p:txBody>
      </p:sp>
      <p:sp>
        <p:nvSpPr>
          <p:cNvPr id="6" name="Footer Placeholder 5"/>
          <p:cNvSpPr>
            <a:spLocks noGrp="1"/>
          </p:cNvSpPr>
          <p:nvPr>
            <p:ph type="ftr" sz="quarter" idx="11"/>
          </p:nvPr>
        </p:nvSpPr>
        <p:spPr/>
        <p:txBody>
          <a:bodyPr/>
          <a:lstStyle/>
          <a:p>
            <a:endParaRPr lang="es-ES_tradnl">
              <a:solidFill>
                <a:srgbClr val="FFFFFF"/>
              </a:solidFill>
            </a:endParaRPr>
          </a:p>
        </p:txBody>
      </p:sp>
      <p:sp>
        <p:nvSpPr>
          <p:cNvPr id="7" name="Slide Number Placeholder 6"/>
          <p:cNvSpPr>
            <a:spLocks noGrp="1"/>
          </p:cNvSpPr>
          <p:nvPr>
            <p:ph type="sldNum" sz="quarter" idx="12"/>
          </p:nvPr>
        </p:nvSpPr>
        <p:spPr/>
        <p:txBody>
          <a:bodyPr/>
          <a:lstStyle/>
          <a:p>
            <a:pPr algn="ctr"/>
            <a:fld id="{8F82E0A0-C266-4798-8C8F-B9F91E9DA37E}" type="slidenum">
              <a:rPr lang="es-ES_tradnl" sz="3733" b="1" smtClean="0">
                <a:solidFill>
                  <a:srgbClr val="FFFFFF"/>
                </a:solidFill>
              </a:rPr>
              <a:pPr algn="ctr"/>
              <a:t>‹#›</a:t>
            </a:fld>
            <a:endParaRPr lang="es-ES_tradnl" sz="3733">
              <a:solidFill>
                <a:srgbClr val="FFFFFF"/>
              </a:solidFill>
            </a:endParaRPr>
          </a:p>
        </p:txBody>
      </p:sp>
    </p:spTree>
    <p:extLst>
      <p:ext uri="{BB962C8B-B14F-4D97-AF65-F5344CB8AC3E}">
        <p14:creationId xmlns:p14="http://schemas.microsoft.com/office/powerpoint/2010/main" val="8914513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solidFill>
                  <a:srgbClr val="FFFFFF"/>
                </a:solidFill>
              </a:rPr>
              <a:pPr/>
              <a:t>6/4/2022</a:t>
            </a:fld>
            <a:endParaRPr lang="en-US" sz="1867">
              <a:solidFill>
                <a:srgbClr val="DC9E1F"/>
              </a:solidFill>
            </a:endParaRPr>
          </a:p>
        </p:txBody>
      </p:sp>
      <p:sp>
        <p:nvSpPr>
          <p:cNvPr id="5" name="Footer Placeholder 4"/>
          <p:cNvSpPr>
            <a:spLocks noGrp="1"/>
          </p:cNvSpPr>
          <p:nvPr>
            <p:ph type="ftr" sz="quarter" idx="11"/>
          </p:nvPr>
        </p:nvSpPr>
        <p:spPr/>
        <p:txBody>
          <a:bodyPr/>
          <a:lstStyle/>
          <a:p>
            <a:pPr algn="r"/>
            <a:endParaRPr lang="es-ES_tradnl" sz="1867">
              <a:solidFill>
                <a:srgbClr val="DC9E1F"/>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s-ES_tradnl" sz="1867" b="1" smtClean="0">
                <a:solidFill>
                  <a:srgbClr val="FFFFFF"/>
                </a:solidFill>
              </a:rPr>
              <a:pPr algn="ctr"/>
              <a:t>‹#›</a:t>
            </a:fld>
            <a:endParaRPr lang="es-ES_tradnl" sz="1867" b="1">
              <a:solidFill>
                <a:srgbClr val="FFFFFF"/>
              </a:solidFill>
            </a:endParaRPr>
          </a:p>
        </p:txBody>
      </p:sp>
    </p:spTree>
    <p:extLst>
      <p:ext uri="{BB962C8B-B14F-4D97-AF65-F5344CB8AC3E}">
        <p14:creationId xmlns:p14="http://schemas.microsoft.com/office/powerpoint/2010/main" val="39822681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solidFill>
                  <a:srgbClr val="FFFFFF"/>
                </a:solidFill>
              </a:rPr>
              <a:pPr/>
              <a:t>6/4/2022</a:t>
            </a:fld>
            <a:endParaRPr lang="en-US" sz="1867">
              <a:solidFill>
                <a:srgbClr val="DC9E1F"/>
              </a:solidFill>
            </a:endParaRPr>
          </a:p>
        </p:txBody>
      </p:sp>
      <p:sp>
        <p:nvSpPr>
          <p:cNvPr id="5" name="Footer Placeholder 4"/>
          <p:cNvSpPr>
            <a:spLocks noGrp="1"/>
          </p:cNvSpPr>
          <p:nvPr>
            <p:ph type="ftr" sz="quarter" idx="11"/>
          </p:nvPr>
        </p:nvSpPr>
        <p:spPr/>
        <p:txBody>
          <a:bodyPr/>
          <a:lstStyle/>
          <a:p>
            <a:pPr algn="r"/>
            <a:endParaRPr lang="es-ES_tradnl" sz="1867">
              <a:solidFill>
                <a:srgbClr val="DC9E1F"/>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s-ES_tradnl" sz="1867" b="1" smtClean="0">
                <a:solidFill>
                  <a:srgbClr val="FFFFFF"/>
                </a:solidFill>
              </a:rPr>
              <a:pPr algn="ctr"/>
              <a:t>‹#›</a:t>
            </a:fld>
            <a:endParaRPr lang="es-ES_tradnl" sz="1867" b="1">
              <a:solidFill>
                <a:srgbClr val="FFFFFF"/>
              </a:solidFill>
            </a:endParaRPr>
          </a:p>
        </p:txBody>
      </p:sp>
    </p:spTree>
    <p:extLst>
      <p:ext uri="{BB962C8B-B14F-4D97-AF65-F5344CB8AC3E}">
        <p14:creationId xmlns:p14="http://schemas.microsoft.com/office/powerpoint/2010/main" val="34422062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984" y="336551"/>
            <a:ext cx="9067800" cy="43688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2"/>
            <a:ext cx="11557000" cy="1003300"/>
          </a:xfrm>
          <a:prstGeom prst="rect">
            <a:avLst/>
          </a:prstGeom>
        </p:spPr>
        <p:txBody>
          <a:bodyPr/>
          <a:lstStyle/>
          <a:p>
            <a:r>
              <a:t>Title Text</a:t>
            </a:r>
          </a:p>
        </p:txBody>
      </p:sp>
      <p:sp>
        <p:nvSpPr>
          <p:cNvPr id="22" name="Body Level One…"/>
          <p:cNvSpPr txBox="1">
            <a:spLocks noGrp="1"/>
          </p:cNvSpPr>
          <p:nvPr>
            <p:ph type="body" sz="quarter" idx="1"/>
          </p:nvPr>
        </p:nvSpPr>
        <p:spPr>
          <a:xfrm>
            <a:off x="317500" y="5721351"/>
            <a:ext cx="11557000" cy="793751"/>
          </a:xfrm>
          <a:prstGeom prst="rect">
            <a:avLst/>
          </a:prstGeom>
        </p:spPr>
        <p:txBody>
          <a:bodyPr anchor="t"/>
          <a:lstStyle>
            <a:lvl1pPr marL="0" indent="0" algn="ctr">
              <a:spcBef>
                <a:spcPts val="0"/>
              </a:spcBef>
              <a:buClrTx/>
              <a:buSzTx/>
              <a:buNone/>
              <a:defRPr sz="2700"/>
            </a:lvl1pPr>
            <a:lvl2pPr marL="0" indent="114294" algn="ctr">
              <a:spcBef>
                <a:spcPts val="0"/>
              </a:spcBef>
              <a:buClrTx/>
              <a:buSzTx/>
              <a:buNone/>
              <a:defRPr sz="2700"/>
            </a:lvl2pPr>
            <a:lvl3pPr marL="0" indent="228586" algn="ctr">
              <a:spcBef>
                <a:spcPts val="0"/>
              </a:spcBef>
              <a:buClrTx/>
              <a:buSzTx/>
              <a:buNone/>
              <a:defRPr sz="2700"/>
            </a:lvl3pPr>
            <a:lvl4pPr marL="0" indent="342879" algn="ctr">
              <a:spcBef>
                <a:spcPts val="0"/>
              </a:spcBef>
              <a:buClrTx/>
              <a:buSzTx/>
              <a:buNone/>
              <a:defRPr sz="2700"/>
            </a:lvl4pPr>
            <a:lvl5pPr marL="0" indent="457172" algn="ctr">
              <a:spcBef>
                <a:spcPts val="0"/>
              </a:spcBef>
              <a:buClrTx/>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237540478"/>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2"/>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240161886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675753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584952" y="476251"/>
            <a:ext cx="4762500" cy="573405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2" y="476251"/>
            <a:ext cx="5111751" cy="2774951"/>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825502" y="3263901"/>
            <a:ext cx="5111751" cy="2863851"/>
          </a:xfrm>
          <a:prstGeom prst="rect">
            <a:avLst/>
          </a:prstGeom>
        </p:spPr>
        <p:txBody>
          <a:bodyPr anchor="t"/>
          <a:lstStyle>
            <a:lvl1pPr marL="0" indent="0" algn="ctr">
              <a:spcBef>
                <a:spcPts val="0"/>
              </a:spcBef>
              <a:buClrTx/>
              <a:buSzTx/>
              <a:buNone/>
              <a:defRPr sz="2700"/>
            </a:lvl1pPr>
            <a:lvl2pPr marL="0" indent="114294" algn="ctr">
              <a:spcBef>
                <a:spcPts val="0"/>
              </a:spcBef>
              <a:buClrTx/>
              <a:buSzTx/>
              <a:buNone/>
              <a:defRPr sz="2700"/>
            </a:lvl2pPr>
            <a:lvl3pPr marL="0" indent="228586" algn="ctr">
              <a:spcBef>
                <a:spcPts val="0"/>
              </a:spcBef>
              <a:buClrTx/>
              <a:buSzTx/>
              <a:buNone/>
              <a:defRPr sz="2700"/>
            </a:lvl3pPr>
            <a:lvl4pPr marL="0" indent="342879" algn="ctr">
              <a:spcBef>
                <a:spcPts val="0"/>
              </a:spcBef>
              <a:buClrTx/>
              <a:buSzTx/>
              <a:buNone/>
              <a:defRPr sz="2700"/>
            </a:lvl4pPr>
            <a:lvl5pPr marL="0" indent="457172" algn="ctr">
              <a:spcBef>
                <a:spcPts val="0"/>
              </a:spcBef>
              <a:buClrTx/>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217413691"/>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503291864"/>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485955991"/>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584952" y="1574800"/>
            <a:ext cx="47625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1" y="1574800"/>
            <a:ext cx="5111751" cy="4648200"/>
          </a:xfrm>
          <a:prstGeom prst="rect">
            <a:avLst/>
          </a:prstGeom>
        </p:spPr>
        <p:txBody>
          <a:bodyPr/>
          <a:lstStyle>
            <a:lvl1pPr marL="279383" indent="-279383">
              <a:spcBef>
                <a:spcPts val="2251"/>
              </a:spcBef>
              <a:buClrTx/>
              <a:defRPr sz="1900"/>
            </a:lvl1pPr>
            <a:lvl2pPr marL="558765" indent="-279383">
              <a:spcBef>
                <a:spcPts val="2251"/>
              </a:spcBef>
              <a:buClrTx/>
              <a:defRPr sz="1900"/>
            </a:lvl2pPr>
            <a:lvl3pPr marL="838148" indent="-279383">
              <a:spcBef>
                <a:spcPts val="2251"/>
              </a:spcBef>
              <a:buClrTx/>
              <a:defRPr sz="1900"/>
            </a:lvl3pPr>
            <a:lvl4pPr marL="1117530" indent="-279383">
              <a:spcBef>
                <a:spcPts val="2251"/>
              </a:spcBef>
              <a:buClrTx/>
              <a:defRPr sz="1900"/>
            </a:lvl4pPr>
            <a:lvl5pPr marL="1396913" indent="-279383">
              <a:spcBef>
                <a:spcPts val="2251"/>
              </a:spcBef>
              <a:buClrTx/>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712247664"/>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2" y="889000"/>
            <a:ext cx="10502900" cy="50800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855345009"/>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80351" y="3435351"/>
            <a:ext cx="3702051" cy="2774951"/>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7880351" y="476251"/>
            <a:ext cx="3702051" cy="2774951"/>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603251" y="476251"/>
            <a:ext cx="7086600" cy="5734051"/>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2777460961"/>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2" y="4476752"/>
            <a:ext cx="9810751" cy="348813"/>
          </a:xfrm>
          <a:prstGeom prst="rect">
            <a:avLst/>
          </a:prstGeom>
        </p:spPr>
        <p:txBody>
          <a:bodyPr anchor="t">
            <a:spAutoFit/>
          </a:bodyPr>
          <a:lstStyle>
            <a:lvl1pPr marL="0" indent="0" algn="ctr">
              <a:spcBef>
                <a:spcPts val="0"/>
              </a:spcBef>
              <a:buClrTx/>
              <a:buSzTx/>
              <a:buNone/>
              <a:defRPr sz="1600" i="1"/>
            </a:lvl1pPr>
          </a:lstStyle>
          <a:p>
            <a:r>
              <a:t>–Johnny Appleseed</a:t>
            </a:r>
          </a:p>
        </p:txBody>
      </p:sp>
      <p:sp>
        <p:nvSpPr>
          <p:cNvPr id="94" name="“Type a quote here.”"/>
          <p:cNvSpPr txBox="1">
            <a:spLocks noGrp="1"/>
          </p:cNvSpPr>
          <p:nvPr>
            <p:ph type="body" sz="quarter" idx="14"/>
          </p:nvPr>
        </p:nvSpPr>
        <p:spPr>
          <a:xfrm>
            <a:off x="1193802" y="3008889"/>
            <a:ext cx="9810751" cy="471924"/>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38687621"/>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64215107"/>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1374083268"/>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1_Blank">
    <p:bg>
      <p:bgPr>
        <a:solidFill>
          <a:srgbClr val="FFFFFF"/>
        </a:solidFill>
        <a:effectLst/>
      </p:bgPr>
    </p:bg>
    <p:spTree>
      <p:nvGrpSpPr>
        <p:cNvPr id="1" name=""/>
        <p:cNvGrpSpPr/>
        <p:nvPr/>
      </p:nvGrpSpPr>
      <p:grpSpPr>
        <a:xfrm>
          <a:off x="0" y="0"/>
          <a:ext cx="0" cy="0"/>
          <a:chOff x="0" y="0"/>
          <a:chExt cx="0" cy="0"/>
        </a:xfrm>
      </p:grpSpPr>
      <p:sp>
        <p:nvSpPr>
          <p:cNvPr id="117"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1352208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1284535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2416970" y="1151931"/>
            <a:ext cx="7358063" cy="2321719"/>
          </a:xfrm>
          <a:prstGeom prst="rect">
            <a:avLst/>
          </a:prstGeom>
        </p:spPr>
        <p:txBody>
          <a:bodyPr lIns="71437" tIns="71437" rIns="71437" bIns="71437" anchor="b">
            <a:noAutofit/>
          </a:bodyPr>
          <a:lstStyle>
            <a:lvl1pPr defTabSz="410740">
              <a:defRPr sz="5900">
                <a:latin typeface="Gill Sans"/>
                <a:ea typeface="Gill Sans"/>
                <a:cs typeface="Gill Sans"/>
                <a:sym typeface="Gill Sans"/>
              </a:defRPr>
            </a:lvl1pPr>
          </a:lstStyle>
          <a:p>
            <a:r>
              <a:t>Title Text</a:t>
            </a:r>
          </a:p>
        </p:txBody>
      </p:sp>
      <p:sp>
        <p:nvSpPr>
          <p:cNvPr id="125" name="Body Level One…"/>
          <p:cNvSpPr txBox="1">
            <a:spLocks noGrp="1"/>
          </p:cNvSpPr>
          <p:nvPr>
            <p:ph type="body" sz="quarter" idx="1"/>
          </p:nvPr>
        </p:nvSpPr>
        <p:spPr>
          <a:xfrm>
            <a:off x="2416970" y="3536158"/>
            <a:ext cx="7358063" cy="794743"/>
          </a:xfrm>
          <a:prstGeom prst="rect">
            <a:avLst/>
          </a:prstGeom>
        </p:spPr>
        <p:txBody>
          <a:bodyPr lIns="71437" tIns="71437" rIns="71437" bIns="71437" anchor="t">
            <a:noAutofit/>
          </a:bodyPr>
          <a:lstStyle>
            <a:lvl1pPr marL="0" indent="0" algn="ctr" defTabSz="410740">
              <a:spcBef>
                <a:spcPts val="0"/>
              </a:spcBef>
              <a:buClrTx/>
              <a:buSzTx/>
              <a:buNone/>
              <a:defRPr sz="2500">
                <a:latin typeface="Gill Sans"/>
                <a:ea typeface="Gill Sans"/>
                <a:cs typeface="Gill Sans"/>
                <a:sym typeface="Gill Sans"/>
              </a:defRPr>
            </a:lvl1pPr>
            <a:lvl2pPr marL="0" indent="0" algn="ctr" defTabSz="410740">
              <a:spcBef>
                <a:spcPts val="0"/>
              </a:spcBef>
              <a:buClrTx/>
              <a:buSzTx/>
              <a:buNone/>
              <a:defRPr sz="2500">
                <a:latin typeface="Gill Sans"/>
                <a:ea typeface="Gill Sans"/>
                <a:cs typeface="Gill Sans"/>
                <a:sym typeface="Gill Sans"/>
              </a:defRPr>
            </a:lvl2pPr>
            <a:lvl3pPr marL="0" indent="0" algn="ctr" defTabSz="410740">
              <a:spcBef>
                <a:spcPts val="0"/>
              </a:spcBef>
              <a:buClrTx/>
              <a:buSzTx/>
              <a:buNone/>
              <a:defRPr sz="2500">
                <a:latin typeface="Gill Sans"/>
                <a:ea typeface="Gill Sans"/>
                <a:cs typeface="Gill Sans"/>
                <a:sym typeface="Gill Sans"/>
              </a:defRPr>
            </a:lvl3pPr>
            <a:lvl4pPr marL="0" indent="0" algn="ctr" defTabSz="410740">
              <a:spcBef>
                <a:spcPts val="0"/>
              </a:spcBef>
              <a:buClrTx/>
              <a:buSzTx/>
              <a:buNone/>
              <a:defRPr sz="2500">
                <a:latin typeface="Gill Sans"/>
                <a:ea typeface="Gill Sans"/>
                <a:cs typeface="Gill Sans"/>
                <a:sym typeface="Gill Sans"/>
              </a:defRPr>
            </a:lvl4pPr>
            <a:lvl5pPr marL="0" indent="0" algn="ctr" defTabSz="410740">
              <a:spcBef>
                <a:spcPts val="0"/>
              </a:spcBef>
              <a:buClrTx/>
              <a:buSzTx/>
              <a:buNone/>
              <a:defRPr sz="25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6" name="Slide Number"/>
          <p:cNvSpPr txBox="1">
            <a:spLocks noGrp="1"/>
          </p:cNvSpPr>
          <p:nvPr>
            <p:ph type="sldNum" sz="quarter" idx="2"/>
          </p:nvPr>
        </p:nvSpPr>
        <p:spPr>
          <a:xfrm>
            <a:off x="6090115" y="6439772"/>
            <a:ext cx="331821" cy="328935"/>
          </a:xfrm>
          <a:prstGeom prst="rect">
            <a:avLst/>
          </a:prstGeom>
        </p:spPr>
        <p:txBody>
          <a:bodyPr lIns="71437" tIns="71437" rIns="71437" bIns="71437" anchor="b"/>
          <a:lstStyle>
            <a:lvl1pPr defTabSz="410740">
              <a:defRPr>
                <a:latin typeface="Gill Sans"/>
                <a:ea typeface="Gill Sans"/>
                <a:cs typeface="Gill Sans"/>
                <a:sym typeface="Gill Sans"/>
              </a:defRPr>
            </a:lvl1p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810794453"/>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2_Title &amp; Subtitle">
    <p:spTree>
      <p:nvGrpSpPr>
        <p:cNvPr id="1" name=""/>
        <p:cNvGrpSpPr/>
        <p:nvPr/>
      </p:nvGrpSpPr>
      <p:grpSpPr>
        <a:xfrm>
          <a:off x="0" y="0"/>
          <a:ext cx="0" cy="0"/>
          <a:chOff x="0" y="0"/>
          <a:chExt cx="0" cy="0"/>
        </a:xfrm>
      </p:grpSpPr>
      <p:sp>
        <p:nvSpPr>
          <p:cNvPr id="133" name="Title Text"/>
          <p:cNvSpPr txBox="1">
            <a:spLocks noGrp="1"/>
          </p:cNvSpPr>
          <p:nvPr>
            <p:ph type="title"/>
          </p:nvPr>
        </p:nvSpPr>
        <p:spPr>
          <a:xfrm>
            <a:off x="2416970" y="1151931"/>
            <a:ext cx="7358063" cy="2321719"/>
          </a:xfrm>
          <a:prstGeom prst="rect">
            <a:avLst/>
          </a:prstGeom>
        </p:spPr>
        <p:txBody>
          <a:bodyPr lIns="71437" tIns="71437" rIns="71437" bIns="71437" anchor="b">
            <a:noAutofit/>
          </a:bodyPr>
          <a:lstStyle>
            <a:lvl1pPr defTabSz="410740">
              <a:defRPr sz="5900">
                <a:latin typeface="Helvetica Neue"/>
                <a:ea typeface="Helvetica Neue"/>
                <a:cs typeface="Helvetica Neue"/>
                <a:sym typeface="Helvetica Neue"/>
              </a:defRPr>
            </a:lvl1pPr>
          </a:lstStyle>
          <a:p>
            <a:r>
              <a:t>Title Text</a:t>
            </a:r>
          </a:p>
        </p:txBody>
      </p:sp>
      <p:sp>
        <p:nvSpPr>
          <p:cNvPr id="134" name="Body Level One…"/>
          <p:cNvSpPr txBox="1">
            <a:spLocks noGrp="1"/>
          </p:cNvSpPr>
          <p:nvPr>
            <p:ph type="body" sz="quarter" idx="1"/>
          </p:nvPr>
        </p:nvSpPr>
        <p:spPr>
          <a:xfrm>
            <a:off x="2416970" y="3536158"/>
            <a:ext cx="7358063" cy="794743"/>
          </a:xfrm>
          <a:prstGeom prst="rect">
            <a:avLst/>
          </a:prstGeom>
        </p:spPr>
        <p:txBody>
          <a:bodyPr lIns="71437" tIns="71437" rIns="71437" bIns="71437" anchor="t">
            <a:noAutofit/>
          </a:bodyPr>
          <a:lstStyle>
            <a:lvl1pPr marL="0" indent="0" algn="ctr" defTabSz="410740">
              <a:spcBef>
                <a:spcPts val="0"/>
              </a:spcBef>
              <a:buClrTx/>
              <a:buSzTx/>
              <a:buNone/>
              <a:defRPr sz="2500"/>
            </a:lvl1pPr>
            <a:lvl2pPr marL="0" indent="0" algn="ctr" defTabSz="410740">
              <a:spcBef>
                <a:spcPts val="0"/>
              </a:spcBef>
              <a:buClrTx/>
              <a:buSzTx/>
              <a:buNone/>
              <a:defRPr sz="2500"/>
            </a:lvl2pPr>
            <a:lvl3pPr marL="0" indent="0" algn="ctr" defTabSz="410740">
              <a:spcBef>
                <a:spcPts val="0"/>
              </a:spcBef>
              <a:buClrTx/>
              <a:buSzTx/>
              <a:buNone/>
              <a:defRPr sz="2500"/>
            </a:lvl3pPr>
            <a:lvl4pPr marL="0" indent="0" algn="ctr" defTabSz="410740">
              <a:spcBef>
                <a:spcPts val="0"/>
              </a:spcBef>
              <a:buClrTx/>
              <a:buSzTx/>
              <a:buNone/>
              <a:defRPr sz="2500"/>
            </a:lvl4pPr>
            <a:lvl5pPr marL="0" indent="0" algn="ctr" defTabSz="410740">
              <a:spcBef>
                <a:spcPts val="0"/>
              </a:spcBef>
              <a:buClrTx/>
              <a:buSzTx/>
              <a:buNone/>
              <a:defRPr sz="2500"/>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xfrm>
            <a:off x="6081580" y="6439772"/>
            <a:ext cx="346248" cy="328935"/>
          </a:xfrm>
          <a:prstGeom prst="rect">
            <a:avLst/>
          </a:prstGeom>
        </p:spPr>
        <p:txBody>
          <a:bodyPr lIns="71437" tIns="71437" rIns="71437" bIns="71437" anchor="b"/>
          <a:lstStyle>
            <a:lvl1pPr defTabSz="410740">
              <a:defRPr>
                <a:latin typeface="Helvetica Neue"/>
                <a:ea typeface="Helvetica Neue"/>
                <a:cs typeface="Helvetica Neue"/>
                <a:sym typeface="Helvetica Neue"/>
              </a:defRPr>
            </a:lvl1p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4111844131"/>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1_Photo - Horizontal">
    <p:bg>
      <p:bgPr>
        <a:solidFill>
          <a:srgbClr val="FFFFFF"/>
        </a:solidFill>
        <a:effectLst/>
      </p:bgPr>
    </p:bg>
    <p:spTree>
      <p:nvGrpSpPr>
        <p:cNvPr id="1" name=""/>
        <p:cNvGrpSpPr/>
        <p:nvPr/>
      </p:nvGrpSpPr>
      <p:grpSpPr>
        <a:xfrm>
          <a:off x="0" y="0"/>
          <a:ext cx="0" cy="0"/>
          <a:chOff x="0" y="0"/>
          <a:chExt cx="0" cy="0"/>
        </a:xfrm>
      </p:grpSpPr>
      <p:sp>
        <p:nvSpPr>
          <p:cNvPr id="142" name="Image"/>
          <p:cNvSpPr>
            <a:spLocks noGrp="1"/>
          </p:cNvSpPr>
          <p:nvPr>
            <p:ph type="pic" sz="half" idx="13"/>
          </p:nvPr>
        </p:nvSpPr>
        <p:spPr>
          <a:xfrm>
            <a:off x="3238501" y="1151931"/>
            <a:ext cx="5708668" cy="3202207"/>
          </a:xfrm>
          <a:prstGeom prst="rect">
            <a:avLst/>
          </a:prstGeom>
        </p:spPr>
        <p:txBody>
          <a:bodyPr lIns="91439" tIns="45719" rIns="91439" bIns="45719" anchor="t">
            <a:noAutofit/>
          </a:bodyPr>
          <a:lstStyle/>
          <a:p>
            <a:endParaRPr/>
          </a:p>
        </p:txBody>
      </p:sp>
      <p:sp>
        <p:nvSpPr>
          <p:cNvPr id="143" name="Title Text"/>
          <p:cNvSpPr txBox="1">
            <a:spLocks noGrp="1"/>
          </p:cNvSpPr>
          <p:nvPr>
            <p:ph type="title"/>
          </p:nvPr>
        </p:nvSpPr>
        <p:spPr>
          <a:xfrm>
            <a:off x="2416970" y="5179220"/>
            <a:ext cx="7358063" cy="1196579"/>
          </a:xfrm>
          <a:prstGeom prst="rect">
            <a:avLst/>
          </a:prstGeom>
        </p:spPr>
        <p:txBody>
          <a:bodyPr lIns="71437" tIns="71437" rIns="71437" bIns="71437">
            <a:noAutofit/>
          </a:bodyPr>
          <a:lstStyle>
            <a:lvl1pPr defTabSz="410740">
              <a:defRPr sz="5700">
                <a:solidFill>
                  <a:srgbClr val="000000"/>
                </a:solidFill>
                <a:latin typeface="Helvetica Neue"/>
                <a:ea typeface="Helvetica Neue"/>
                <a:cs typeface="Helvetica Neue"/>
                <a:sym typeface="Helvetica Neue"/>
              </a:defRPr>
            </a:lvl1pPr>
          </a:lstStyle>
          <a:p>
            <a:r>
              <a:t>Title Text</a:t>
            </a:r>
          </a:p>
        </p:txBody>
      </p:sp>
      <p:sp>
        <p:nvSpPr>
          <p:cNvPr id="144" name="Slide Number"/>
          <p:cNvSpPr txBox="1">
            <a:spLocks noGrp="1"/>
          </p:cNvSpPr>
          <p:nvPr>
            <p:ph type="sldNum" sz="quarter" idx="2"/>
          </p:nvPr>
        </p:nvSpPr>
        <p:spPr>
          <a:xfrm>
            <a:off x="6088775" y="6455159"/>
            <a:ext cx="330218" cy="313546"/>
          </a:xfrm>
          <a:prstGeom prst="rect">
            <a:avLst/>
          </a:prstGeom>
        </p:spPr>
        <p:txBody>
          <a:bodyPr lIns="71437" tIns="71437" rIns="71437" bIns="71437" anchor="b"/>
          <a:lstStyle>
            <a:lvl1pPr defTabSz="410740">
              <a:defRPr sz="1100">
                <a:solidFill>
                  <a:srgbClr val="000000"/>
                </a:solidFill>
                <a:latin typeface="Helvetica Neue"/>
                <a:ea typeface="Helvetica Neue"/>
                <a:cs typeface="Helvetica Neue"/>
                <a:sym typeface="Helvetica Neue"/>
              </a:defRPr>
            </a:lvl1pPr>
          </a:lstStyle>
          <a:p>
            <a:fld id="{86CB4B4D-7CA3-9044-876B-883B54F8677D}" type="slidenum">
              <a:rPr/>
              <a:pPr/>
              <a:t>‹#›</a:t>
            </a:fld>
            <a:endParaRPr/>
          </a:p>
        </p:txBody>
      </p:sp>
    </p:spTree>
    <p:extLst>
      <p:ext uri="{BB962C8B-B14F-4D97-AF65-F5344CB8AC3E}">
        <p14:creationId xmlns:p14="http://schemas.microsoft.com/office/powerpoint/2010/main" val="3049241271"/>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3_Title &amp; Subtitle">
    <p:bg>
      <p:bgPr>
        <a:solidFill>
          <a:srgbClr val="FFFFFF"/>
        </a:solidFill>
        <a:effectLst/>
      </p:bgPr>
    </p:bg>
    <p:spTree>
      <p:nvGrpSpPr>
        <p:cNvPr id="1" name=""/>
        <p:cNvGrpSpPr/>
        <p:nvPr/>
      </p:nvGrpSpPr>
      <p:grpSpPr>
        <a:xfrm>
          <a:off x="0" y="0"/>
          <a:ext cx="0" cy="0"/>
          <a:chOff x="0" y="0"/>
          <a:chExt cx="0" cy="0"/>
        </a:xfrm>
      </p:grpSpPr>
      <p:sp>
        <p:nvSpPr>
          <p:cNvPr id="151" name="Title Text"/>
          <p:cNvSpPr txBox="1">
            <a:spLocks noGrp="1"/>
          </p:cNvSpPr>
          <p:nvPr>
            <p:ph type="title"/>
          </p:nvPr>
        </p:nvSpPr>
        <p:spPr>
          <a:xfrm>
            <a:off x="2416970" y="1151931"/>
            <a:ext cx="7358063" cy="2321719"/>
          </a:xfrm>
          <a:prstGeom prst="rect">
            <a:avLst/>
          </a:prstGeom>
        </p:spPr>
        <p:txBody>
          <a:bodyPr lIns="71437" tIns="71437" rIns="71437" bIns="71437" anchor="b">
            <a:noAutofit/>
          </a:bodyPr>
          <a:lstStyle>
            <a:lvl1pPr defTabSz="410740">
              <a:defRPr sz="5900">
                <a:solidFill>
                  <a:srgbClr val="000000"/>
                </a:solidFill>
                <a:latin typeface="Gill Sans"/>
                <a:ea typeface="Gill Sans"/>
                <a:cs typeface="Gill Sans"/>
                <a:sym typeface="Gill Sans"/>
              </a:defRPr>
            </a:lvl1pPr>
          </a:lstStyle>
          <a:p>
            <a:r>
              <a:t>Title Text</a:t>
            </a:r>
          </a:p>
        </p:txBody>
      </p:sp>
      <p:sp>
        <p:nvSpPr>
          <p:cNvPr id="152" name="Body Level One…"/>
          <p:cNvSpPr txBox="1">
            <a:spLocks noGrp="1"/>
          </p:cNvSpPr>
          <p:nvPr>
            <p:ph type="body" sz="quarter" idx="1"/>
          </p:nvPr>
        </p:nvSpPr>
        <p:spPr>
          <a:xfrm>
            <a:off x="2416970" y="3536158"/>
            <a:ext cx="7358063" cy="794743"/>
          </a:xfrm>
          <a:prstGeom prst="rect">
            <a:avLst/>
          </a:prstGeom>
        </p:spPr>
        <p:txBody>
          <a:bodyPr lIns="71437" tIns="71437" rIns="71437" bIns="71437" anchor="t">
            <a:noAutofit/>
          </a:bodyPr>
          <a:lstStyle>
            <a:lvl1pPr marL="0" indent="0" algn="ctr" defTabSz="410740">
              <a:spcBef>
                <a:spcPts val="0"/>
              </a:spcBef>
              <a:buClrTx/>
              <a:buSzTx/>
              <a:buNone/>
              <a:defRPr sz="2500">
                <a:solidFill>
                  <a:srgbClr val="000000"/>
                </a:solidFill>
                <a:latin typeface="Gill Sans"/>
                <a:ea typeface="Gill Sans"/>
                <a:cs typeface="Gill Sans"/>
                <a:sym typeface="Gill Sans"/>
              </a:defRPr>
            </a:lvl1pPr>
            <a:lvl2pPr marL="0" indent="0" algn="ctr" defTabSz="410740">
              <a:spcBef>
                <a:spcPts val="0"/>
              </a:spcBef>
              <a:buClrTx/>
              <a:buSzTx/>
              <a:buNone/>
              <a:defRPr sz="2500">
                <a:solidFill>
                  <a:srgbClr val="000000"/>
                </a:solidFill>
                <a:latin typeface="Gill Sans"/>
                <a:ea typeface="Gill Sans"/>
                <a:cs typeface="Gill Sans"/>
                <a:sym typeface="Gill Sans"/>
              </a:defRPr>
            </a:lvl2pPr>
            <a:lvl3pPr marL="0" indent="0" algn="ctr" defTabSz="410740">
              <a:spcBef>
                <a:spcPts val="0"/>
              </a:spcBef>
              <a:buClrTx/>
              <a:buSzTx/>
              <a:buNone/>
              <a:defRPr sz="2500">
                <a:solidFill>
                  <a:srgbClr val="000000"/>
                </a:solidFill>
                <a:latin typeface="Gill Sans"/>
                <a:ea typeface="Gill Sans"/>
                <a:cs typeface="Gill Sans"/>
                <a:sym typeface="Gill Sans"/>
              </a:defRPr>
            </a:lvl3pPr>
            <a:lvl4pPr marL="0" indent="0" algn="ctr" defTabSz="410740">
              <a:spcBef>
                <a:spcPts val="0"/>
              </a:spcBef>
              <a:buClrTx/>
              <a:buSzTx/>
              <a:buNone/>
              <a:defRPr sz="2500">
                <a:solidFill>
                  <a:srgbClr val="000000"/>
                </a:solidFill>
                <a:latin typeface="Gill Sans"/>
                <a:ea typeface="Gill Sans"/>
                <a:cs typeface="Gill Sans"/>
                <a:sym typeface="Gill Sans"/>
              </a:defRPr>
            </a:lvl4pPr>
            <a:lvl5pPr marL="0" indent="0" algn="ctr" defTabSz="410740">
              <a:spcBef>
                <a:spcPts val="0"/>
              </a:spcBef>
              <a:buClrTx/>
              <a:buSzTx/>
              <a:buNone/>
              <a:defRPr sz="25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6090115" y="6439772"/>
            <a:ext cx="331821" cy="328935"/>
          </a:xfrm>
          <a:prstGeom prst="rect">
            <a:avLst/>
          </a:prstGeom>
        </p:spPr>
        <p:txBody>
          <a:bodyPr lIns="71437" tIns="71437" rIns="71437" bIns="71437" anchor="b"/>
          <a:lstStyle>
            <a:lvl1pPr defTabSz="410740">
              <a:defRPr>
                <a:solidFill>
                  <a:srgbClr val="000000"/>
                </a:solidFill>
                <a:latin typeface="Gill Sans"/>
                <a:ea typeface="Gill Sans"/>
                <a:cs typeface="Gill Sans"/>
                <a:sym typeface="Gill Sans"/>
              </a:defRPr>
            </a:lvl1pPr>
          </a:lstStyle>
          <a:p>
            <a:fld id="{86CB4B4D-7CA3-9044-876B-883B54F8677D}" type="slidenum">
              <a:rPr/>
              <a:pPr/>
              <a:t>‹#›</a:t>
            </a:fld>
            <a:endParaRPr/>
          </a:p>
        </p:txBody>
      </p:sp>
    </p:spTree>
    <p:extLst>
      <p:ext uri="{BB962C8B-B14F-4D97-AF65-F5344CB8AC3E}">
        <p14:creationId xmlns:p14="http://schemas.microsoft.com/office/powerpoint/2010/main" val="1571730228"/>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4_Title &amp; Subtitle">
    <p:bg>
      <p:bgPr>
        <a:solidFill>
          <a:srgbClr val="FFFFFF"/>
        </a:solidFill>
        <a:effectLst/>
      </p:bgPr>
    </p:bg>
    <p:spTree>
      <p:nvGrpSpPr>
        <p:cNvPr id="1" name=""/>
        <p:cNvGrpSpPr/>
        <p:nvPr/>
      </p:nvGrpSpPr>
      <p:grpSpPr>
        <a:xfrm>
          <a:off x="0" y="0"/>
          <a:ext cx="0" cy="0"/>
          <a:chOff x="0" y="0"/>
          <a:chExt cx="0" cy="0"/>
        </a:xfrm>
      </p:grpSpPr>
      <p:sp>
        <p:nvSpPr>
          <p:cNvPr id="160" name="Title Text"/>
          <p:cNvSpPr txBox="1">
            <a:spLocks noGrp="1"/>
          </p:cNvSpPr>
          <p:nvPr>
            <p:ph type="title"/>
          </p:nvPr>
        </p:nvSpPr>
        <p:spPr>
          <a:xfrm>
            <a:off x="2416970" y="1151931"/>
            <a:ext cx="7358063" cy="2321719"/>
          </a:xfrm>
          <a:prstGeom prst="rect">
            <a:avLst/>
          </a:prstGeom>
        </p:spPr>
        <p:txBody>
          <a:bodyPr lIns="71437" tIns="71437" rIns="71437" bIns="71437" anchor="b">
            <a:noAutofit/>
          </a:bodyPr>
          <a:lstStyle>
            <a:lvl1pPr defTabSz="410740">
              <a:defRPr sz="5900">
                <a:solidFill>
                  <a:srgbClr val="000000"/>
                </a:solidFill>
                <a:latin typeface="Helvetica Neue"/>
                <a:ea typeface="Helvetica Neue"/>
                <a:cs typeface="Helvetica Neue"/>
                <a:sym typeface="Helvetica Neue"/>
              </a:defRPr>
            </a:lvl1pPr>
          </a:lstStyle>
          <a:p>
            <a:r>
              <a:t>Title Text</a:t>
            </a:r>
          </a:p>
        </p:txBody>
      </p:sp>
      <p:sp>
        <p:nvSpPr>
          <p:cNvPr id="161" name="Body Level One…"/>
          <p:cNvSpPr txBox="1">
            <a:spLocks noGrp="1"/>
          </p:cNvSpPr>
          <p:nvPr>
            <p:ph type="body" sz="quarter" idx="1"/>
          </p:nvPr>
        </p:nvSpPr>
        <p:spPr>
          <a:xfrm>
            <a:off x="2416970" y="3536158"/>
            <a:ext cx="7358063" cy="794743"/>
          </a:xfrm>
          <a:prstGeom prst="rect">
            <a:avLst/>
          </a:prstGeom>
        </p:spPr>
        <p:txBody>
          <a:bodyPr lIns="71437" tIns="71437" rIns="71437" bIns="71437" anchor="t">
            <a:noAutofit/>
          </a:bodyPr>
          <a:lstStyle>
            <a:lvl1pPr marL="0" indent="0" algn="ctr" defTabSz="410740">
              <a:spcBef>
                <a:spcPts val="0"/>
              </a:spcBef>
              <a:buClrTx/>
              <a:buSzTx/>
              <a:buNone/>
              <a:defRPr sz="2500">
                <a:solidFill>
                  <a:srgbClr val="000000"/>
                </a:solidFill>
              </a:defRPr>
            </a:lvl1pPr>
            <a:lvl2pPr marL="0" indent="0" algn="ctr" defTabSz="410740">
              <a:spcBef>
                <a:spcPts val="0"/>
              </a:spcBef>
              <a:buClrTx/>
              <a:buSzTx/>
              <a:buNone/>
              <a:defRPr sz="2500">
                <a:solidFill>
                  <a:srgbClr val="000000"/>
                </a:solidFill>
              </a:defRPr>
            </a:lvl2pPr>
            <a:lvl3pPr marL="0" indent="0" algn="ctr" defTabSz="410740">
              <a:spcBef>
                <a:spcPts val="0"/>
              </a:spcBef>
              <a:buClrTx/>
              <a:buSzTx/>
              <a:buNone/>
              <a:defRPr sz="2500">
                <a:solidFill>
                  <a:srgbClr val="000000"/>
                </a:solidFill>
              </a:defRPr>
            </a:lvl3pPr>
            <a:lvl4pPr marL="0" indent="0" algn="ctr" defTabSz="410740">
              <a:spcBef>
                <a:spcPts val="0"/>
              </a:spcBef>
              <a:buClrTx/>
              <a:buSzTx/>
              <a:buNone/>
              <a:defRPr sz="2500">
                <a:solidFill>
                  <a:srgbClr val="000000"/>
                </a:solidFill>
              </a:defRPr>
            </a:lvl4pPr>
            <a:lvl5pPr marL="0" indent="0" algn="ctr" defTabSz="410740">
              <a:spcBef>
                <a:spcPts val="0"/>
              </a:spcBef>
              <a:buClrTx/>
              <a:buSzTx/>
              <a:buNone/>
              <a:defRPr sz="25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2" name="Slide Number"/>
          <p:cNvSpPr txBox="1">
            <a:spLocks noGrp="1"/>
          </p:cNvSpPr>
          <p:nvPr>
            <p:ph type="sldNum" sz="quarter" idx="2"/>
          </p:nvPr>
        </p:nvSpPr>
        <p:spPr>
          <a:xfrm>
            <a:off x="6081580" y="6439772"/>
            <a:ext cx="346248" cy="328935"/>
          </a:xfrm>
          <a:prstGeom prst="rect">
            <a:avLst/>
          </a:prstGeom>
        </p:spPr>
        <p:txBody>
          <a:bodyPr lIns="71437" tIns="71437" rIns="71437" bIns="71437" anchor="b"/>
          <a:lstStyle>
            <a:lvl1pPr defTabSz="410740">
              <a:defRPr>
                <a:solidFill>
                  <a:srgbClr val="000000"/>
                </a:solidFill>
                <a:latin typeface="Helvetica Neue"/>
                <a:ea typeface="Helvetica Neue"/>
                <a:cs typeface="Helvetica Neue"/>
                <a:sym typeface="Helvetica Neue"/>
              </a:defRPr>
            </a:lvl1pPr>
          </a:lstStyle>
          <a:p>
            <a:fld id="{86CB4B4D-7CA3-9044-876B-883B54F8677D}" type="slidenum">
              <a:rPr/>
              <a:pPr/>
              <a:t>‹#›</a:t>
            </a:fld>
            <a:endParaRPr/>
          </a:p>
        </p:txBody>
      </p:sp>
    </p:spTree>
    <p:extLst>
      <p:ext uri="{BB962C8B-B14F-4D97-AF65-F5344CB8AC3E}">
        <p14:creationId xmlns:p14="http://schemas.microsoft.com/office/powerpoint/2010/main" val="555487875"/>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2_Photo - Horizontal">
    <p:bg>
      <p:bgPr>
        <a:solidFill>
          <a:srgbClr val="FFFFFF"/>
        </a:solidFill>
        <a:effectLst/>
      </p:bgPr>
    </p:bg>
    <p:spTree>
      <p:nvGrpSpPr>
        <p:cNvPr id="1" name=""/>
        <p:cNvGrpSpPr/>
        <p:nvPr/>
      </p:nvGrpSpPr>
      <p:grpSpPr>
        <a:xfrm>
          <a:off x="0" y="0"/>
          <a:ext cx="0" cy="0"/>
          <a:chOff x="0" y="0"/>
          <a:chExt cx="0" cy="0"/>
        </a:xfrm>
      </p:grpSpPr>
      <p:sp>
        <p:nvSpPr>
          <p:cNvPr id="169" name="Image"/>
          <p:cNvSpPr>
            <a:spLocks noGrp="1"/>
          </p:cNvSpPr>
          <p:nvPr>
            <p:ph type="pic" sz="half" idx="13"/>
          </p:nvPr>
        </p:nvSpPr>
        <p:spPr>
          <a:xfrm>
            <a:off x="3238501" y="1151931"/>
            <a:ext cx="5708668" cy="3202207"/>
          </a:xfrm>
          <a:prstGeom prst="rect">
            <a:avLst/>
          </a:prstGeom>
        </p:spPr>
        <p:txBody>
          <a:bodyPr lIns="91439" tIns="45719" rIns="91439" bIns="45719" anchor="t">
            <a:noAutofit/>
          </a:bodyPr>
          <a:lstStyle/>
          <a:p>
            <a:endParaRPr/>
          </a:p>
        </p:txBody>
      </p:sp>
      <p:sp>
        <p:nvSpPr>
          <p:cNvPr id="170" name="Title Text"/>
          <p:cNvSpPr txBox="1">
            <a:spLocks noGrp="1"/>
          </p:cNvSpPr>
          <p:nvPr>
            <p:ph type="title"/>
          </p:nvPr>
        </p:nvSpPr>
        <p:spPr>
          <a:xfrm>
            <a:off x="2416970" y="5179220"/>
            <a:ext cx="7358063" cy="1196579"/>
          </a:xfrm>
          <a:prstGeom prst="rect">
            <a:avLst/>
          </a:prstGeom>
        </p:spPr>
        <p:txBody>
          <a:bodyPr lIns="71437" tIns="71437" rIns="71437" bIns="71437">
            <a:noAutofit/>
          </a:bodyPr>
          <a:lstStyle>
            <a:lvl1pPr defTabSz="410740">
              <a:defRPr sz="5700">
                <a:solidFill>
                  <a:srgbClr val="000000"/>
                </a:solidFill>
                <a:latin typeface="Gill Sans"/>
                <a:ea typeface="Gill Sans"/>
                <a:cs typeface="Gill Sans"/>
                <a:sym typeface="Gill Sans"/>
              </a:defRPr>
            </a:lvl1pPr>
          </a:lstStyle>
          <a:p>
            <a:r>
              <a:t>Title Text</a:t>
            </a:r>
          </a:p>
        </p:txBody>
      </p:sp>
      <p:sp>
        <p:nvSpPr>
          <p:cNvPr id="171" name="Slide Number"/>
          <p:cNvSpPr txBox="1">
            <a:spLocks noGrp="1"/>
          </p:cNvSpPr>
          <p:nvPr>
            <p:ph type="sldNum" sz="quarter" idx="2"/>
          </p:nvPr>
        </p:nvSpPr>
        <p:spPr>
          <a:xfrm>
            <a:off x="6096598" y="6455159"/>
            <a:ext cx="315791" cy="313546"/>
          </a:xfrm>
          <a:prstGeom prst="rect">
            <a:avLst/>
          </a:prstGeom>
        </p:spPr>
        <p:txBody>
          <a:bodyPr lIns="71437" tIns="71437" rIns="71437" bIns="71437" anchor="b"/>
          <a:lstStyle>
            <a:lvl1pPr defTabSz="410740">
              <a:defRPr sz="1100">
                <a:solidFill>
                  <a:srgbClr val="000000"/>
                </a:solidFill>
                <a:latin typeface="Gill Sans"/>
                <a:ea typeface="Gill Sans"/>
                <a:cs typeface="Gill Sans"/>
                <a:sym typeface="Gill Sans"/>
              </a:defRPr>
            </a:lvl1pPr>
          </a:lstStyle>
          <a:p>
            <a:fld id="{86CB4B4D-7CA3-9044-876B-883B54F8677D}" type="slidenum">
              <a:rPr/>
              <a:pPr/>
              <a:t>‹#›</a:t>
            </a:fld>
            <a:endParaRPr/>
          </a:p>
        </p:txBody>
      </p:sp>
    </p:spTree>
    <p:extLst>
      <p:ext uri="{BB962C8B-B14F-4D97-AF65-F5344CB8AC3E}">
        <p14:creationId xmlns:p14="http://schemas.microsoft.com/office/powerpoint/2010/main" val="1233903161"/>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No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8" name="Slide Number"/>
          <p:cNvSpPr txBox="1">
            <a:spLocks noGrp="1"/>
          </p:cNvSpPr>
          <p:nvPr>
            <p:ph type="sldNum" sz="quarter" idx="2"/>
          </p:nvPr>
        </p:nvSpPr>
        <p:spPr>
          <a:xfrm>
            <a:off x="6094663" y="6375401"/>
            <a:ext cx="243656" cy="241092"/>
          </a:xfrm>
          <a:prstGeom prst="rect">
            <a:avLst/>
          </a:prstGeom>
          <a:gradFill>
            <a:gsLst>
              <a:gs pos="0">
                <a:srgbClr val="F3F0E2"/>
              </a:gs>
              <a:gs pos="100000">
                <a:srgbClr val="F1E6BD"/>
              </a:gs>
            </a:gsLst>
            <a:lin ang="5400000"/>
          </a:gradFill>
        </p:spPr>
        <p:txBody>
          <a:bodyPr/>
          <a:lstStyle>
            <a:lvl1pPr>
              <a:defRPr sz="900">
                <a:solidFill>
                  <a:srgbClr val="63482A"/>
                </a:solidFill>
                <a:latin typeface="Baskerville SemiBold"/>
                <a:ea typeface="Baskerville SemiBold"/>
                <a:cs typeface="Baskerville SemiBold"/>
                <a:sym typeface="Baskerville SemiBold"/>
              </a:defRPr>
            </a:lvl1pPr>
          </a:lstStyle>
          <a:p>
            <a:fld id="{86CB4B4D-7CA3-9044-876B-883B54F8677D}" type="slidenum">
              <a:rPr/>
              <a:pPr/>
              <a:t>‹#›</a:t>
            </a:fld>
            <a:endParaRPr/>
          </a:p>
        </p:txBody>
      </p:sp>
    </p:spTree>
    <p:extLst>
      <p:ext uri="{BB962C8B-B14F-4D97-AF65-F5344CB8AC3E}">
        <p14:creationId xmlns:p14="http://schemas.microsoft.com/office/powerpoint/2010/main" val="3008129007"/>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Titl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5" name="Title Text"/>
          <p:cNvSpPr txBox="1">
            <a:spLocks noGrp="1"/>
          </p:cNvSpPr>
          <p:nvPr>
            <p:ph type="title"/>
          </p:nvPr>
        </p:nvSpPr>
        <p:spPr>
          <a:xfrm>
            <a:off x="1981201" y="2527301"/>
            <a:ext cx="8451851" cy="1054100"/>
          </a:xfrm>
          <a:prstGeom prst="rect">
            <a:avLst/>
          </a:prstGeom>
        </p:spPr>
        <p:txBody>
          <a:bodyPr lIns="63500" tIns="63500" rIns="63500" bIns="63500" anchor="b">
            <a:noAutofit/>
          </a:bodyPr>
          <a:lstStyle>
            <a:lvl1pPr>
              <a:defRPr sz="8000">
                <a:latin typeface="Helvetica"/>
                <a:ea typeface="Helvetica"/>
                <a:cs typeface="Helvetica"/>
                <a:sym typeface="Helvetica"/>
              </a:defRPr>
            </a:lvl1pPr>
          </a:lstStyle>
          <a:p>
            <a:r>
              <a:t>Title Text</a:t>
            </a:r>
          </a:p>
        </p:txBody>
      </p:sp>
      <p:sp>
        <p:nvSpPr>
          <p:cNvPr id="186" name="Slide Number"/>
          <p:cNvSpPr txBox="1">
            <a:spLocks noGrp="1"/>
          </p:cNvSpPr>
          <p:nvPr>
            <p:ph type="sldNum" sz="quarter" idx="2"/>
          </p:nvPr>
        </p:nvSpPr>
        <p:spPr>
          <a:xfrm>
            <a:off x="6094663" y="6375401"/>
            <a:ext cx="243656" cy="241092"/>
          </a:xfrm>
          <a:prstGeom prst="rect">
            <a:avLst/>
          </a:prstGeom>
          <a:gradFill>
            <a:gsLst>
              <a:gs pos="0">
                <a:srgbClr val="F3F0E2"/>
              </a:gs>
              <a:gs pos="100000">
                <a:srgbClr val="F1E6BD"/>
              </a:gs>
            </a:gsLst>
            <a:lin ang="5400000"/>
          </a:gradFill>
        </p:spPr>
        <p:txBody>
          <a:bodyPr/>
          <a:lstStyle>
            <a:lvl1pPr>
              <a:defRPr sz="900">
                <a:solidFill>
                  <a:srgbClr val="63482A"/>
                </a:solidFill>
                <a:latin typeface="Baskerville SemiBold"/>
                <a:ea typeface="Baskerville SemiBold"/>
                <a:cs typeface="Baskerville SemiBold"/>
                <a:sym typeface="Baskerville SemiBold"/>
              </a:defRPr>
            </a:lvl1pPr>
          </a:lstStyle>
          <a:p>
            <a:fld id="{86CB4B4D-7CA3-9044-876B-883B54F8677D}" type="slidenum">
              <a:rPr/>
              <a:pPr/>
              <a:t>‹#›</a:t>
            </a:fld>
            <a:endParaRPr/>
          </a:p>
        </p:txBody>
      </p:sp>
    </p:spTree>
    <p:extLst>
      <p:ext uri="{BB962C8B-B14F-4D97-AF65-F5344CB8AC3E}">
        <p14:creationId xmlns:p14="http://schemas.microsoft.com/office/powerpoint/2010/main" val="3089714268"/>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FFFFF"/>
        </a:solidFill>
        <a:effectLst/>
      </p:bgPr>
    </p:bg>
    <p:spTree>
      <p:nvGrpSpPr>
        <p:cNvPr id="1" name=""/>
        <p:cNvGrpSpPr/>
        <p:nvPr/>
      </p:nvGrpSpPr>
      <p:grpSpPr>
        <a:xfrm>
          <a:off x="0" y="0"/>
          <a:ext cx="0" cy="0"/>
          <a:chOff x="0" y="0"/>
          <a:chExt cx="0" cy="0"/>
        </a:xfrm>
      </p:grpSpPr>
      <p:sp>
        <p:nvSpPr>
          <p:cNvPr id="193" name="Title Text"/>
          <p:cNvSpPr txBox="1">
            <a:spLocks noGrp="1"/>
          </p:cNvSpPr>
          <p:nvPr>
            <p:ph type="title"/>
          </p:nvPr>
        </p:nvSpPr>
        <p:spPr>
          <a:xfrm>
            <a:off x="839788" y="457201"/>
            <a:ext cx="3932239" cy="530226"/>
          </a:xfrm>
          <a:prstGeom prst="rect">
            <a:avLst/>
          </a:prstGeom>
          <a:effectLst>
            <a:outerShdw blurRad="101600" dist="101600" dir="5400000" rotWithShape="0">
              <a:srgbClr val="002060"/>
            </a:outerShdw>
          </a:effectLst>
        </p:spPr>
        <p:txBody>
          <a:bodyPr lIns="91439" tIns="91439" rIns="91439" bIns="91439" anchor="b"/>
          <a:lstStyle>
            <a:lvl1pPr defTabSz="914344">
              <a:lnSpc>
                <a:spcPct val="90000"/>
              </a:lnSpc>
              <a:defRPr sz="3200" b="1">
                <a:effectLst>
                  <a:outerShdw blurRad="50800" dist="38100" dir="2700000" rotWithShape="0">
                    <a:srgbClr val="002060">
                      <a:alpha val="0"/>
                    </a:srgbClr>
                  </a:outerShdw>
                </a:effectLst>
                <a:latin typeface="Arial"/>
                <a:ea typeface="Arial"/>
                <a:cs typeface="Arial"/>
                <a:sym typeface="Arial"/>
              </a:defRPr>
            </a:lvl1pPr>
          </a:lstStyle>
          <a:p>
            <a:r>
              <a:t>Title Text</a:t>
            </a:r>
          </a:p>
        </p:txBody>
      </p:sp>
      <p:sp>
        <p:nvSpPr>
          <p:cNvPr id="194" name="Picture Placeholder 2"/>
          <p:cNvSpPr>
            <a:spLocks noGrp="1"/>
          </p:cNvSpPr>
          <p:nvPr>
            <p:ph type="pic" sz="quarter" idx="13"/>
          </p:nvPr>
        </p:nvSpPr>
        <p:spPr>
          <a:xfrm>
            <a:off x="8521700" y="987427"/>
            <a:ext cx="2833688" cy="5057775"/>
          </a:xfrm>
          <a:prstGeom prst="rect">
            <a:avLst/>
          </a:prstGeom>
        </p:spPr>
        <p:txBody>
          <a:bodyPr lIns="91439" tIns="45719" rIns="91439" bIns="45719" anchor="t">
            <a:noAutofit/>
          </a:bodyPr>
          <a:lstStyle/>
          <a:p>
            <a:endParaRPr/>
          </a:p>
        </p:txBody>
      </p:sp>
      <p:sp>
        <p:nvSpPr>
          <p:cNvPr id="195" name="Body Level One…"/>
          <p:cNvSpPr txBox="1">
            <a:spLocks noGrp="1"/>
          </p:cNvSpPr>
          <p:nvPr>
            <p:ph type="body" idx="1"/>
          </p:nvPr>
        </p:nvSpPr>
        <p:spPr>
          <a:xfrm>
            <a:off x="839788" y="1213165"/>
            <a:ext cx="7543722" cy="4832036"/>
          </a:xfrm>
          <a:prstGeom prst="rect">
            <a:avLst/>
          </a:prstGeom>
        </p:spPr>
        <p:txBody>
          <a:bodyPr lIns="91439" tIns="91439" rIns="91439" bIns="91439" anchor="t"/>
          <a:lstStyle>
            <a:lvl1pPr marL="0" indent="0" algn="ctr" defTabSz="914344">
              <a:lnSpc>
                <a:spcPct val="90000"/>
              </a:lnSpc>
              <a:spcBef>
                <a:spcPts val="1000"/>
              </a:spcBef>
              <a:buClrTx/>
              <a:buSzTx/>
              <a:buNone/>
              <a:defRPr sz="3600" b="1">
                <a:effectLst>
                  <a:outerShdw blurRad="50800" dist="50800" dir="5400000" rotWithShape="0">
                    <a:srgbClr val="002060"/>
                  </a:outerShdw>
                </a:effectLst>
                <a:latin typeface="Arial"/>
                <a:ea typeface="Arial"/>
                <a:cs typeface="Arial"/>
                <a:sym typeface="Arial"/>
              </a:defRPr>
            </a:lvl1pPr>
            <a:lvl2pPr marL="0" indent="228586" algn="ctr" defTabSz="914344">
              <a:lnSpc>
                <a:spcPct val="90000"/>
              </a:lnSpc>
              <a:spcBef>
                <a:spcPts val="1000"/>
              </a:spcBef>
              <a:buClrTx/>
              <a:buSzTx/>
              <a:buNone/>
              <a:defRPr sz="3600" b="1">
                <a:effectLst>
                  <a:outerShdw blurRad="50800" dist="50800" dir="5400000" rotWithShape="0">
                    <a:srgbClr val="002060"/>
                  </a:outerShdw>
                </a:effectLst>
                <a:latin typeface="Arial"/>
                <a:ea typeface="Arial"/>
                <a:cs typeface="Arial"/>
                <a:sym typeface="Arial"/>
              </a:defRPr>
            </a:lvl2pPr>
            <a:lvl3pPr marL="0" indent="457172" algn="ctr" defTabSz="914344">
              <a:lnSpc>
                <a:spcPct val="90000"/>
              </a:lnSpc>
              <a:spcBef>
                <a:spcPts val="1000"/>
              </a:spcBef>
              <a:buClrTx/>
              <a:buSzTx/>
              <a:buNone/>
              <a:defRPr sz="3600" b="1">
                <a:effectLst>
                  <a:outerShdw blurRad="50800" dist="50800" dir="5400000" rotWithShape="0">
                    <a:srgbClr val="002060"/>
                  </a:outerShdw>
                </a:effectLst>
                <a:latin typeface="Arial"/>
                <a:ea typeface="Arial"/>
                <a:cs typeface="Arial"/>
                <a:sym typeface="Arial"/>
              </a:defRPr>
            </a:lvl3pPr>
            <a:lvl4pPr marL="0" indent="685758" algn="ctr" defTabSz="914344">
              <a:lnSpc>
                <a:spcPct val="90000"/>
              </a:lnSpc>
              <a:spcBef>
                <a:spcPts val="1000"/>
              </a:spcBef>
              <a:buClrTx/>
              <a:buSzTx/>
              <a:buNone/>
              <a:defRPr sz="3600" b="1">
                <a:effectLst>
                  <a:outerShdw blurRad="50800" dist="50800" dir="5400000" rotWithShape="0">
                    <a:srgbClr val="002060"/>
                  </a:outerShdw>
                </a:effectLst>
                <a:latin typeface="Arial"/>
                <a:ea typeface="Arial"/>
                <a:cs typeface="Arial"/>
                <a:sym typeface="Arial"/>
              </a:defRPr>
            </a:lvl4pPr>
            <a:lvl5pPr marL="0" indent="914344" algn="ctr" defTabSz="914344">
              <a:lnSpc>
                <a:spcPct val="90000"/>
              </a:lnSpc>
              <a:spcBef>
                <a:spcPts val="1000"/>
              </a:spcBef>
              <a:buClrTx/>
              <a:buSzTx/>
              <a:buNone/>
              <a:defRPr sz="3600" b="1">
                <a:effectLst>
                  <a:outerShdw blurRad="50800" dist="50800" dir="5400000" rotWithShape="0">
                    <a:srgbClr val="00206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6" name="Slide Number"/>
          <p:cNvSpPr txBox="1">
            <a:spLocks noGrp="1"/>
          </p:cNvSpPr>
          <p:nvPr>
            <p:ph type="sldNum" sz="quarter" idx="2"/>
          </p:nvPr>
        </p:nvSpPr>
        <p:spPr>
          <a:xfrm>
            <a:off x="10986394" y="6354249"/>
            <a:ext cx="367407" cy="369330"/>
          </a:xfrm>
          <a:prstGeom prst="rect">
            <a:avLst/>
          </a:prstGeom>
        </p:spPr>
        <p:txBody>
          <a:bodyPr lIns="91439" tIns="91439" rIns="91439" bIns="91439" anchor="ctr"/>
          <a:lstStyle>
            <a:lvl1pPr algn="r" defTabSz="914344">
              <a:defRPr>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187888227"/>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203" name="Title Text"/>
          <p:cNvSpPr txBox="1">
            <a:spLocks noGrp="1"/>
          </p:cNvSpPr>
          <p:nvPr>
            <p:ph type="title"/>
          </p:nvPr>
        </p:nvSpPr>
        <p:spPr>
          <a:xfrm>
            <a:off x="838200" y="365127"/>
            <a:ext cx="10515600" cy="396875"/>
          </a:xfrm>
          <a:prstGeom prst="rect">
            <a:avLst/>
          </a:prstGeom>
          <a:effectLst>
            <a:outerShdw blurRad="101600" dist="101600" dir="5400000" rotWithShape="0">
              <a:srgbClr val="002060"/>
            </a:outerShdw>
          </a:effectLst>
        </p:spPr>
        <p:txBody>
          <a:bodyPr lIns="91439" tIns="91439" rIns="91439" bIns="91439"/>
          <a:lstStyle>
            <a:lvl1pPr defTabSz="914344">
              <a:lnSpc>
                <a:spcPct val="90000"/>
              </a:lnSpc>
              <a:defRPr sz="5400" b="1">
                <a:effectLst>
                  <a:outerShdw blurRad="50800" dist="38100" dir="2700000" rotWithShape="0">
                    <a:srgbClr val="002060">
                      <a:alpha val="0"/>
                    </a:srgbClr>
                  </a:outerShdw>
                </a:effectLst>
                <a:latin typeface="Arial"/>
                <a:ea typeface="Arial"/>
                <a:cs typeface="Arial"/>
                <a:sym typeface="Arial"/>
              </a:defRPr>
            </a:lvl1pPr>
          </a:lstStyle>
          <a:p>
            <a:r>
              <a:t>Title Text</a:t>
            </a:r>
          </a:p>
        </p:txBody>
      </p:sp>
      <p:sp>
        <p:nvSpPr>
          <p:cNvPr id="204" name="Body Level One…"/>
          <p:cNvSpPr txBox="1">
            <a:spLocks noGrp="1"/>
          </p:cNvSpPr>
          <p:nvPr>
            <p:ph type="body" idx="1"/>
          </p:nvPr>
        </p:nvSpPr>
        <p:spPr>
          <a:xfrm>
            <a:off x="838200" y="1143001"/>
            <a:ext cx="10515600" cy="5033963"/>
          </a:xfrm>
          <a:prstGeom prst="rect">
            <a:avLst/>
          </a:prstGeom>
        </p:spPr>
        <p:txBody>
          <a:bodyPr lIns="91439" tIns="91439" rIns="91439" bIns="91439" anchor="t"/>
          <a:lstStyle>
            <a:lvl1pPr marL="0" indent="0" algn="ctr" defTabSz="914344">
              <a:lnSpc>
                <a:spcPct val="90000"/>
              </a:lnSpc>
              <a:spcBef>
                <a:spcPts val="1000"/>
              </a:spcBef>
              <a:buClrTx/>
              <a:buSzTx/>
              <a:buNone/>
              <a:defRPr sz="5400" b="1">
                <a:effectLst>
                  <a:outerShdw blurRad="50800" dist="50800" dir="5400000" rotWithShape="0">
                    <a:srgbClr val="002060"/>
                  </a:outerShdw>
                </a:effectLst>
                <a:latin typeface="Arial"/>
                <a:ea typeface="Arial"/>
                <a:cs typeface="Arial"/>
                <a:sym typeface="Arial"/>
              </a:defRPr>
            </a:lvl1pPr>
            <a:lvl2pPr marL="0" indent="228586" algn="ctr" defTabSz="914344">
              <a:lnSpc>
                <a:spcPct val="90000"/>
              </a:lnSpc>
              <a:spcBef>
                <a:spcPts val="1000"/>
              </a:spcBef>
              <a:buClrTx/>
              <a:buSzTx/>
              <a:buNone/>
              <a:defRPr sz="5400" b="1">
                <a:effectLst>
                  <a:outerShdw blurRad="50800" dist="50800" dir="5400000" rotWithShape="0">
                    <a:srgbClr val="002060"/>
                  </a:outerShdw>
                </a:effectLst>
                <a:latin typeface="Arial"/>
                <a:ea typeface="Arial"/>
                <a:cs typeface="Arial"/>
                <a:sym typeface="Arial"/>
              </a:defRPr>
            </a:lvl2pPr>
            <a:lvl3pPr marL="0" indent="457172" algn="ctr" defTabSz="914344">
              <a:lnSpc>
                <a:spcPct val="90000"/>
              </a:lnSpc>
              <a:spcBef>
                <a:spcPts val="1000"/>
              </a:spcBef>
              <a:buClrTx/>
              <a:buSzTx/>
              <a:buNone/>
              <a:defRPr sz="5400" b="1">
                <a:effectLst>
                  <a:outerShdw blurRad="50800" dist="50800" dir="5400000" rotWithShape="0">
                    <a:srgbClr val="002060"/>
                  </a:outerShdw>
                </a:effectLst>
                <a:latin typeface="Arial"/>
                <a:ea typeface="Arial"/>
                <a:cs typeface="Arial"/>
                <a:sym typeface="Arial"/>
              </a:defRPr>
            </a:lvl3pPr>
            <a:lvl4pPr marL="0" indent="685758" algn="ctr" defTabSz="914344">
              <a:lnSpc>
                <a:spcPct val="90000"/>
              </a:lnSpc>
              <a:spcBef>
                <a:spcPts val="1000"/>
              </a:spcBef>
              <a:buClrTx/>
              <a:buSzTx/>
              <a:buNone/>
              <a:defRPr sz="5400" b="1">
                <a:effectLst>
                  <a:outerShdw blurRad="50800" dist="50800" dir="5400000" rotWithShape="0">
                    <a:srgbClr val="002060"/>
                  </a:outerShdw>
                </a:effectLst>
                <a:latin typeface="Arial"/>
                <a:ea typeface="Arial"/>
                <a:cs typeface="Arial"/>
                <a:sym typeface="Arial"/>
              </a:defRPr>
            </a:lvl4pPr>
            <a:lvl5pPr marL="0" indent="914344" algn="ctr" defTabSz="914344">
              <a:lnSpc>
                <a:spcPct val="90000"/>
              </a:lnSpc>
              <a:spcBef>
                <a:spcPts val="1000"/>
              </a:spcBef>
              <a:buClrTx/>
              <a:buSzTx/>
              <a:buNone/>
              <a:defRPr sz="5400" b="1">
                <a:effectLst>
                  <a:outerShdw blurRad="50800" dist="50800" dir="5400000" rotWithShape="0">
                    <a:srgbClr val="00206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5" name="Slide Number"/>
          <p:cNvSpPr txBox="1">
            <a:spLocks noGrp="1"/>
          </p:cNvSpPr>
          <p:nvPr>
            <p:ph type="sldNum" sz="quarter" idx="2"/>
          </p:nvPr>
        </p:nvSpPr>
        <p:spPr>
          <a:xfrm>
            <a:off x="10986394" y="6354249"/>
            <a:ext cx="367407" cy="369330"/>
          </a:xfrm>
          <a:prstGeom prst="rect">
            <a:avLst/>
          </a:prstGeom>
        </p:spPr>
        <p:txBody>
          <a:bodyPr lIns="91439" tIns="91439" rIns="91439" bIns="91439" anchor="ctr"/>
          <a:lstStyle>
            <a:lvl1pPr algn="r" defTabSz="914344">
              <a:defRPr>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9189651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706915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9" name="Subtitle 8"/>
          <p:cNvSpPr>
            <a:spLocks noGrp="1"/>
          </p:cNvSpPr>
          <p:nvPr>
            <p:ph type="subTitle" idx="1"/>
          </p:nvPr>
        </p:nvSpPr>
        <p:spPr>
          <a:xfrm>
            <a:off x="3149600" y="6050039"/>
            <a:ext cx="8686800" cy="685800"/>
          </a:xfrm>
        </p:spPr>
        <p:txBody>
          <a:bodyPr anchor="ctr"/>
          <a:lstStyle>
            <a:lvl1pPr marL="0" indent="0" algn="l">
              <a:buNone/>
              <a:defRPr sz="3735">
                <a:solidFill>
                  <a:srgbClr val="FFFFFF"/>
                </a:solidFill>
              </a:defRPr>
            </a:lvl1pPr>
            <a:lvl2pPr marL="609593" indent="0" algn="ctr">
              <a:buNone/>
            </a:lvl2pPr>
            <a:lvl3pPr marL="1219184" indent="0" algn="ctr">
              <a:buNone/>
            </a:lvl3pPr>
            <a:lvl4pPr marL="1828777" indent="0" algn="ctr">
              <a:buNone/>
            </a:lvl4pPr>
            <a:lvl5pPr marL="2438370" indent="0" algn="ctr">
              <a:buNone/>
            </a:lvl5pPr>
            <a:lvl6pPr marL="3047962" indent="0" algn="ctr">
              <a:buNone/>
            </a:lvl6pPr>
            <a:lvl7pPr marL="3657555" indent="0" algn="ctr">
              <a:buNone/>
            </a:lvl7pPr>
            <a:lvl8pPr marL="4267148" indent="0" algn="ctr">
              <a:buNone/>
            </a:lvl8pPr>
            <a:lvl9pPr marL="4876739" indent="0" algn="ctr">
              <a:buNone/>
            </a:lvl9pPr>
          </a:lstStyle>
          <a:p>
            <a:r>
              <a:rPr/>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667">
                <a:solidFill>
                  <a:srgbClr val="FFFFFF"/>
                </a:solidFill>
              </a:defRPr>
            </a:lvl1pPr>
          </a:lstStyle>
          <a:p>
            <a:fld id="{047E157E-8DCB-4F70-A0AF-5EB586A91DD4}" type="datetime1">
              <a:rPr lang="en-US"/>
              <a:pPr/>
              <a:t>6/4/2022</a:t>
            </a:fld>
            <a:endParaRPr/>
          </a:p>
        </p:txBody>
      </p:sp>
      <p:sp>
        <p:nvSpPr>
          <p:cNvPr id="17" name="Footer Placeholder 16"/>
          <p:cNvSpPr>
            <a:spLocks noGrp="1"/>
          </p:cNvSpPr>
          <p:nvPr>
            <p:ph type="ftr" sz="quarter" idx="11"/>
          </p:nvPr>
        </p:nvSpPr>
        <p:spPr>
          <a:xfrm>
            <a:off x="2780524" y="236539"/>
            <a:ext cx="7823200" cy="365127"/>
          </a:xfrm>
        </p:spPr>
        <p:txBody>
          <a:bodyPr/>
          <a:lstStyle>
            <a:lvl1pPr algn="r">
              <a:defRPr>
                <a:solidFill>
                  <a:schemeClr val="tx2"/>
                </a:solidFill>
              </a:defRPr>
            </a:lvl1pPr>
          </a:lstStyle>
          <a:p>
            <a:endParaRPr>
              <a:solidFill>
                <a:srgbClr val="DEF5FA"/>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8F82E0A0-C266-4798-8C8F-B9F91E9DA37E}" type="slidenum">
              <a:rPr>
                <a:solidFill>
                  <a:srgbClr val="DEF5FA"/>
                </a:solidFill>
              </a:rPr>
              <a:pPr/>
              <a:t>‹#›</a:t>
            </a:fld>
            <a:endParaRPr>
              <a:solidFill>
                <a:srgbClr val="DEF5FA"/>
              </a:solidFill>
            </a:endParaRPr>
          </a:p>
        </p:txBody>
      </p:sp>
      <p:sp>
        <p:nvSpPr>
          <p:cNvPr id="12" name="Rectangle 11"/>
          <p:cNvSpPr>
            <a:spLocks noGrp="1"/>
          </p:cNvSpPr>
          <p:nvPr>
            <p:ph type="title"/>
          </p:nvPr>
        </p:nvSpPr>
        <p:spPr>
          <a:xfrm>
            <a:off x="3149600" y="3124200"/>
            <a:ext cx="8636000" cy="2717800"/>
          </a:xfrm>
        </p:spPr>
        <p:txBody>
          <a:bodyPr rtlCol="0" anchor="b"/>
          <a:lstStyle>
            <a:lvl1pPr>
              <a:defRPr cap="all" baseline="0"/>
            </a:lvl1pPr>
          </a:lstStyle>
          <a:p>
            <a:r>
              <a:rPr/>
              <a:t>Click to edit Master title style</a:t>
            </a:r>
          </a:p>
        </p:txBody>
      </p:sp>
    </p:spTree>
    <p:extLst>
      <p:ext uri="{BB962C8B-B14F-4D97-AF65-F5344CB8AC3E}">
        <p14:creationId xmlns:p14="http://schemas.microsoft.com/office/powerpoint/2010/main" val="3652629059"/>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a:t>Click to edit Master title style</a:t>
            </a:r>
          </a:p>
        </p:txBody>
      </p:sp>
      <p:sp>
        <p:nvSpPr>
          <p:cNvPr id="3" name="Rectangle 2"/>
          <p:cNvSpPr>
            <a:spLocks noGrp="1"/>
          </p:cNvSpPr>
          <p:nvPr>
            <p:ph type="dt" sz="half" idx="10"/>
          </p:nvPr>
        </p:nvSpPr>
        <p:spPr/>
        <p:txBody>
          <a:bodyPr/>
          <a:lstStyle/>
          <a:p>
            <a:fld id="{E4606EA6-EFEA-4C30-9264-4F9291A5780D}" type="datetime1">
              <a:rPr lang="en-US">
                <a:solidFill>
                  <a:srgbClr val="464646"/>
                </a:solidFill>
              </a:rPr>
              <a:pPr/>
              <a:t>6/4/2022</a:t>
            </a:fld>
            <a:endParaRPr>
              <a:solidFill>
                <a:srgbClr val="464646"/>
              </a:solidFill>
            </a:endParaRPr>
          </a:p>
        </p:txBody>
      </p:sp>
      <p:sp>
        <p:nvSpPr>
          <p:cNvPr id="4" name="Rectangle 3"/>
          <p:cNvSpPr>
            <a:spLocks noGrp="1"/>
          </p:cNvSpPr>
          <p:nvPr>
            <p:ph type="ftr" sz="quarter" idx="11"/>
          </p:nvPr>
        </p:nvSpPr>
        <p:spPr/>
        <p:txBody>
          <a:bodyPr/>
          <a:lstStyle/>
          <a:p>
            <a:endParaRPr>
              <a:solidFill>
                <a:srgbClr val="464646"/>
              </a:solidFill>
            </a:endParaRPr>
          </a:p>
        </p:txBody>
      </p:sp>
      <p:sp>
        <p:nvSpPr>
          <p:cNvPr id="5" name="Rectangle 4"/>
          <p:cNvSpPr>
            <a:spLocks noGrp="1"/>
          </p:cNvSpPr>
          <p:nvPr>
            <p:ph type="sldNum" sz="quarter" idx="12"/>
          </p:nvPr>
        </p:nvSpPr>
        <p:spPr/>
        <p:txBody>
          <a:bodyPr/>
          <a:lstStyle/>
          <a:p>
            <a:fld id="{8F82E0A0-C266-4798-8C8F-B9F91E9DA37E}" type="slidenum">
              <a:rPr/>
              <a:pPr/>
              <a:t>‹#›</a:t>
            </a:fld>
            <a:endParaRPr/>
          </a:p>
        </p:txBody>
      </p:sp>
      <p:sp>
        <p:nvSpPr>
          <p:cNvPr id="7" name="Rectangle 6"/>
          <p:cNvSpPr>
            <a:spLocks noGrp="1"/>
          </p:cNvSpPr>
          <p:nvPr>
            <p:ph sz="quarter" idx="13"/>
          </p:nvPr>
        </p:nvSpPr>
        <p:spPr>
          <a:xfrm>
            <a:off x="812800" y="1803400"/>
            <a:ext cx="10871200" cy="43688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24608006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2" y="2743200"/>
            <a:ext cx="9497484" cy="1673227"/>
          </a:xfrm>
        </p:spPr>
        <p:txBody>
          <a:bodyPr anchor="t"/>
          <a:lstStyle>
            <a:lvl1pPr>
              <a:buNone/>
              <a:defRPr sz="3735">
                <a:solidFill>
                  <a:schemeClr val="tx2"/>
                </a:solidFill>
              </a:defRPr>
            </a:lvl1pPr>
            <a:lvl2pPr>
              <a:buNone/>
              <a:defRPr sz="2400">
                <a:solidFill>
                  <a:schemeClr val="tx1">
                    <a:tint val="75000"/>
                  </a:schemeClr>
                </a:solidFill>
              </a:defRPr>
            </a:lvl2pPr>
            <a:lvl3pPr>
              <a:buNone/>
              <a:defRPr sz="2135">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a:t>Click to edit Master text styles</a:t>
            </a:r>
          </a:p>
        </p:txBody>
      </p:sp>
      <p:sp>
        <p:nvSpPr>
          <p:cNvPr id="7" name="Rectangle 6"/>
          <p:cNvSpPr/>
          <p:nvPr/>
        </p:nvSpPr>
        <p:spPr>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2" name="Title 1"/>
          <p:cNvSpPr>
            <a:spLocks noGrp="1"/>
          </p:cNvSpPr>
          <p:nvPr>
            <p:ph type="title" hasCustomPrompt="1"/>
          </p:nvPr>
        </p:nvSpPr>
        <p:spPr>
          <a:xfrm>
            <a:off x="1828800" y="1600200"/>
            <a:ext cx="10160000" cy="990600"/>
          </a:xfrm>
        </p:spPr>
        <p:txBody>
          <a:bodyPr/>
          <a:lstStyle>
            <a:lvl1pPr algn="l">
              <a:buNone/>
              <a:defRPr sz="5867" b="0" cap="none">
                <a:solidFill>
                  <a:srgbClr val="FFFFFF"/>
                </a:solidFill>
              </a:defRPr>
            </a:lvl1pPr>
          </a:lstStyle>
          <a:p>
            <a:r>
              <a:rPr/>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a:solidFill>
                  <a:srgbClr val="464646"/>
                </a:solidFill>
              </a:rPr>
              <a:pPr/>
              <a:t>6/4/2022</a:t>
            </a:fld>
            <a:endParaRPr>
              <a:solidFill>
                <a:srgbClr val="464646"/>
              </a:solidFill>
            </a:endParaRPr>
          </a:p>
        </p:txBody>
      </p:sp>
      <p:sp>
        <p:nvSpPr>
          <p:cNvPr id="13" name="Slide Number Placeholder 12"/>
          <p:cNvSpPr>
            <a:spLocks noGrp="1"/>
          </p:cNvSpPr>
          <p:nvPr>
            <p:ph type="sldNum" sz="quarter" idx="11"/>
          </p:nvPr>
        </p:nvSpPr>
        <p:spPr>
          <a:xfrm>
            <a:off x="0" y="1752602"/>
            <a:ext cx="1727200" cy="701676"/>
          </a:xfrm>
        </p:spPr>
        <p:txBody>
          <a:bodyPr>
            <a:noAutofit/>
          </a:bodyPr>
          <a:lstStyle>
            <a:lvl1pPr>
              <a:defRPr sz="3200">
                <a:solidFill>
                  <a:srgbClr val="FFFFFF"/>
                </a:solidFill>
              </a:defRPr>
            </a:lvl1pPr>
          </a:lstStyle>
          <a:p>
            <a:fld id="{8F82E0A0-C266-4798-8C8F-B9F91E9DA37E}" type="slidenum">
              <a:rPr/>
              <a:pPr/>
              <a:t>‹#›</a:t>
            </a:fld>
            <a:endParaRPr/>
          </a:p>
        </p:txBody>
      </p:sp>
      <p:sp>
        <p:nvSpPr>
          <p:cNvPr id="14" name="Footer Placeholder 13"/>
          <p:cNvSpPr>
            <a:spLocks noGrp="1"/>
          </p:cNvSpPr>
          <p:nvPr>
            <p:ph type="ftr" sz="quarter" idx="12"/>
          </p:nvPr>
        </p:nvSpPr>
        <p:spPr/>
        <p:txBody>
          <a:bodyPr/>
          <a:lstStyle/>
          <a:p>
            <a:endParaRPr>
              <a:solidFill>
                <a:srgbClr val="464646"/>
              </a:solidFill>
            </a:endParaRPr>
          </a:p>
        </p:txBody>
      </p:sp>
    </p:spTree>
    <p:extLst>
      <p:ext uri="{BB962C8B-B14F-4D97-AF65-F5344CB8AC3E}">
        <p14:creationId xmlns:p14="http://schemas.microsoft.com/office/powerpoint/2010/main" val="3897049314"/>
      </p:ext>
    </p:extLst>
  </p:cSld>
  <p:clrMapOvr>
    <a:overrideClrMapping bg1="lt1" tx1="dk1" bg2="lt2" tx2="dk2" accent1="accent1" accent2="accent2" accent3="accent3" accent4="accent4" accent5="accent5" accent6="accent6" hlink="hlink" folHlink="folHlink"/>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9" name="Content Placeholder 8"/>
          <p:cNvSpPr>
            <a:spLocks noGrp="1"/>
          </p:cNvSpPr>
          <p:nvPr>
            <p:ph sz="quarter" idx="13"/>
          </p:nvPr>
        </p:nvSpPr>
        <p:spPr>
          <a:xfrm>
            <a:off x="812800" y="1803402"/>
            <a:ext cx="5181600" cy="4358167"/>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1" name="Content Placeholder 10"/>
          <p:cNvSpPr>
            <a:spLocks noGrp="1"/>
          </p:cNvSpPr>
          <p:nvPr>
            <p:ph sz="quarter" idx="14"/>
          </p:nvPr>
        </p:nvSpPr>
        <p:spPr>
          <a:xfrm>
            <a:off x="6459868" y="1803402"/>
            <a:ext cx="5181600" cy="4358167"/>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8" name="Date Placeholder 7"/>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0" name="Slide Number Placeholder 9"/>
          <p:cNvSpPr>
            <a:spLocks noGrp="1"/>
          </p:cNvSpPr>
          <p:nvPr>
            <p:ph type="sldNum" sz="quarter" idx="16"/>
          </p:nvPr>
        </p:nvSpPr>
        <p:spPr/>
        <p:txBody>
          <a:bodyPr rtlCol="0"/>
          <a:lstStyle/>
          <a:p>
            <a:fld id="{8F82E0A0-C266-4798-8C8F-B9F91E9DA37E}" type="slidenum">
              <a:rPr/>
              <a:pPr/>
              <a:t>‹#›</a:t>
            </a:fld>
            <a:endParaRPr/>
          </a:p>
        </p:txBody>
      </p:sp>
      <p:sp>
        <p:nvSpPr>
          <p:cNvPr id="12" name="Footer Placeholder 11"/>
          <p:cNvSpPr>
            <a:spLocks noGrp="1"/>
          </p:cNvSpPr>
          <p:nvPr>
            <p:ph type="ftr" sz="quarter" idx="17"/>
          </p:nvPr>
        </p:nvSpPr>
        <p:spPr/>
        <p:txBody>
          <a:bodyPr rtlCol="0"/>
          <a:lstStyle/>
          <a:p>
            <a:endParaRPr>
              <a:solidFill>
                <a:srgbClr val="464646"/>
              </a:solidFill>
            </a:endParaRPr>
          </a:p>
        </p:txBody>
      </p:sp>
    </p:spTree>
    <p:extLst>
      <p:ext uri="{BB962C8B-B14F-4D97-AF65-F5344CB8AC3E}">
        <p14:creationId xmlns:p14="http://schemas.microsoft.com/office/powerpoint/2010/main" val="1518035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6864" y="157480"/>
            <a:ext cx="10871200" cy="1341120"/>
          </a:xfrm>
        </p:spPr>
        <p:txBody>
          <a:bodyPr anchor="b"/>
          <a:lstStyle>
            <a:lvl1pPr>
              <a:defRPr/>
            </a:lvl1pPr>
          </a:lstStyle>
          <a:p>
            <a:r>
              <a:rPr/>
              <a:t>Click to edit Master title style</a:t>
            </a:r>
          </a:p>
        </p:txBody>
      </p:sp>
      <p:sp>
        <p:nvSpPr>
          <p:cNvPr id="11" name="Content Placeholder 10"/>
          <p:cNvSpPr>
            <a:spLocks noGrp="1"/>
          </p:cNvSpPr>
          <p:nvPr>
            <p:ph sz="quarter" idx="13"/>
          </p:nvPr>
        </p:nvSpPr>
        <p:spPr>
          <a:xfrm>
            <a:off x="812800" y="2559759"/>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3" name="Content Placeholder 12"/>
          <p:cNvSpPr>
            <a:spLocks noGrp="1"/>
          </p:cNvSpPr>
          <p:nvPr>
            <p:ph sz="quarter" idx="14"/>
          </p:nvPr>
        </p:nvSpPr>
        <p:spPr>
          <a:xfrm>
            <a:off x="6400800" y="2559759"/>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0" name="Date Placeholder 9"/>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2" name="Slide Number Placeholder 11"/>
          <p:cNvSpPr>
            <a:spLocks noGrp="1"/>
          </p:cNvSpPr>
          <p:nvPr>
            <p:ph type="sldNum" sz="quarter" idx="16"/>
          </p:nvPr>
        </p:nvSpPr>
        <p:spPr/>
        <p:txBody>
          <a:bodyPr rtlCol="0"/>
          <a:lstStyle/>
          <a:p>
            <a:fld id="{8F82E0A0-C266-4798-8C8F-B9F91E9DA37E}" type="slidenum">
              <a:rPr/>
              <a:pPr/>
              <a:t>‹#›</a:t>
            </a:fld>
            <a:endParaRPr/>
          </a:p>
        </p:txBody>
      </p:sp>
      <p:sp>
        <p:nvSpPr>
          <p:cNvPr id="14" name="Footer Placeholder 13"/>
          <p:cNvSpPr>
            <a:spLocks noGrp="1"/>
          </p:cNvSpPr>
          <p:nvPr>
            <p:ph type="ftr" sz="quarter" idx="17"/>
          </p:nvPr>
        </p:nvSpPr>
        <p:spPr/>
        <p:txBody>
          <a:bodyPr rtlCol="0"/>
          <a:lstStyle/>
          <a:p>
            <a:endParaRPr>
              <a:solidFill>
                <a:srgbClr val="464646"/>
              </a:solidFill>
            </a:endParaRPr>
          </a:p>
        </p:txBody>
      </p:sp>
      <p:sp>
        <p:nvSpPr>
          <p:cNvPr id="16" name="Text Placeholder 15"/>
          <p:cNvSpPr>
            <a:spLocks noGrp="1"/>
          </p:cNvSpPr>
          <p:nvPr>
            <p:ph type="body" sz="quarter" idx="18"/>
          </p:nvPr>
        </p:nvSpPr>
        <p:spPr>
          <a:xfrm>
            <a:off x="812800" y="1816383"/>
            <a:ext cx="5181600" cy="707136"/>
          </a:xfrm>
          <a:solidFill>
            <a:schemeClr val="accent2"/>
          </a:solidFill>
        </p:spPr>
        <p:txBody>
          <a:bodyPr rtlCol="0" anchor="ctr"/>
          <a:lstStyle>
            <a:lvl1pPr>
              <a:buFontTx/>
              <a:buNone/>
              <a:defRPr sz="2667" b="1">
                <a:solidFill>
                  <a:srgbClr val="FFFFFF"/>
                </a:solidFill>
              </a:defRPr>
            </a:lvl1pPr>
          </a:lstStyle>
          <a:p>
            <a:pPr lvl="0"/>
            <a:r>
              <a:rPr/>
              <a:t>Click to edit Master text styles</a:t>
            </a:r>
          </a:p>
        </p:txBody>
      </p:sp>
      <p:sp>
        <p:nvSpPr>
          <p:cNvPr id="15" name="Text Placeholder 14"/>
          <p:cNvSpPr>
            <a:spLocks noGrp="1"/>
          </p:cNvSpPr>
          <p:nvPr>
            <p:ph type="body" sz="quarter" idx="19"/>
          </p:nvPr>
        </p:nvSpPr>
        <p:spPr>
          <a:xfrm>
            <a:off x="6400800" y="1816383"/>
            <a:ext cx="5181600" cy="707136"/>
          </a:xfrm>
          <a:solidFill>
            <a:schemeClr val="accent4"/>
          </a:solidFill>
        </p:spPr>
        <p:txBody>
          <a:bodyPr rtlCol="0" anchor="ctr"/>
          <a:lstStyle>
            <a:lvl1pPr>
              <a:buFontTx/>
              <a:buNone/>
              <a:defRPr sz="2667" b="1">
                <a:solidFill>
                  <a:srgbClr val="FFFFFF"/>
                </a:solidFill>
              </a:defRPr>
            </a:lvl1pPr>
          </a:lstStyle>
          <a:p>
            <a:pPr lvl="0"/>
            <a:r>
              <a:rPr/>
              <a:t>Click to edit Master text styles</a:t>
            </a:r>
          </a:p>
        </p:txBody>
      </p:sp>
    </p:spTree>
    <p:extLst>
      <p:ext uri="{BB962C8B-B14F-4D97-AF65-F5344CB8AC3E}">
        <p14:creationId xmlns:p14="http://schemas.microsoft.com/office/powerpoint/2010/main" val="8345787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2"/>
          <p:cNvSpPr>
            <a:spLocks noGrp="1"/>
          </p:cNvSpPr>
          <p:nvPr>
            <p:ph type="dt" sz="half" idx="10"/>
          </p:nvPr>
        </p:nvSpPr>
        <p:spPr/>
        <p:txBody>
          <a:bodyPr/>
          <a:lstStyle/>
          <a:p>
            <a:fld id="{6DFADB5D-B7A0-47E3-AD2D-B1A6F8614213}" type="datetime1">
              <a:rPr lang="en-US">
                <a:solidFill>
                  <a:srgbClr val="464646"/>
                </a:solidFill>
              </a:rPr>
              <a:pPr/>
              <a:t>6/4/2022</a:t>
            </a:fld>
            <a:endParaRPr>
              <a:solidFill>
                <a:srgbClr val="464646"/>
              </a:solidFill>
            </a:endParaRPr>
          </a:p>
        </p:txBody>
      </p:sp>
      <p:sp>
        <p:nvSpPr>
          <p:cNvPr id="4" name="Footer Placeholder 3"/>
          <p:cNvSpPr>
            <a:spLocks noGrp="1"/>
          </p:cNvSpPr>
          <p:nvPr>
            <p:ph type="ftr" sz="quarter" idx="11"/>
          </p:nvPr>
        </p:nvSpPr>
        <p:spPr/>
        <p:txBody>
          <a:bodyPr/>
          <a:lstStyle/>
          <a:p>
            <a:endParaRPr>
              <a:solidFill>
                <a:srgbClr val="464646"/>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Tree>
    <p:extLst>
      <p:ext uri="{BB962C8B-B14F-4D97-AF65-F5344CB8AC3E}">
        <p14:creationId xmlns:p14="http://schemas.microsoft.com/office/powerpoint/2010/main" val="30467037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a:solidFill>
                  <a:srgbClr val="464646"/>
                </a:solidFill>
              </a:rPr>
              <a:pPr/>
              <a:t>6/4/2022</a:t>
            </a:fld>
            <a:endParaRPr>
              <a:solidFill>
                <a:srgbClr val="464646"/>
              </a:solidFill>
            </a:endParaRPr>
          </a:p>
        </p:txBody>
      </p:sp>
      <p:sp>
        <p:nvSpPr>
          <p:cNvPr id="3" name="Footer Placeholder 2"/>
          <p:cNvSpPr>
            <a:spLocks noGrp="1"/>
          </p:cNvSpPr>
          <p:nvPr>
            <p:ph type="ftr" sz="quarter" idx="11"/>
          </p:nvPr>
        </p:nvSpPr>
        <p:spPr/>
        <p:txBody>
          <a:bodyPr/>
          <a:lstStyle/>
          <a:p>
            <a:endParaRPr>
              <a:solidFill>
                <a:srgbClr val="464646"/>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3F7CB7D-F184-43C7-B6FD-03D728E1BBFF}" type="slidenum">
              <a:rPr>
                <a:solidFill>
                  <a:srgbClr val="464646"/>
                </a:solidFill>
              </a:rPr>
              <a:pPr/>
              <a:t>‹#›</a:t>
            </a:fld>
            <a:endParaRPr>
              <a:solidFill>
                <a:srgbClr val="464646"/>
              </a:solidFill>
            </a:endParaRPr>
          </a:p>
        </p:txBody>
      </p:sp>
    </p:spTree>
    <p:extLst>
      <p:ext uri="{BB962C8B-B14F-4D97-AF65-F5344CB8AC3E}">
        <p14:creationId xmlns:p14="http://schemas.microsoft.com/office/powerpoint/2010/main" val="17706765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57480"/>
            <a:ext cx="10871200" cy="1341120"/>
          </a:xfrm>
        </p:spPr>
        <p:txBody>
          <a:bodyPr anchor="b"/>
          <a:lstStyle>
            <a:lvl1pPr algn="l">
              <a:buNone/>
              <a:defRPr sz="5600" b="0"/>
            </a:lvl1pPr>
          </a:lstStyle>
          <a:p>
            <a:r>
              <a:rPr/>
              <a:t>Click to edit Master title style</a:t>
            </a:r>
          </a:p>
        </p:txBody>
      </p:sp>
      <p:sp>
        <p:nvSpPr>
          <p:cNvPr id="5" name="Date Placeholder 4"/>
          <p:cNvSpPr>
            <a:spLocks noGrp="1"/>
          </p:cNvSpPr>
          <p:nvPr>
            <p:ph type="dt" sz="half" idx="10"/>
          </p:nvPr>
        </p:nvSpPr>
        <p:spPr/>
        <p:txBody>
          <a:bodyPr/>
          <a:lstStyle/>
          <a:p>
            <a:fld id="{F49A8198-4617-485E-9585-4840B69DBBA6}" type="datetime1">
              <a:rPr lang="en-US">
                <a:solidFill>
                  <a:srgbClr val="464646"/>
                </a:solidFill>
              </a:rPr>
              <a:pPr/>
              <a:t>6/4/2022</a:t>
            </a:fld>
            <a:endParaRPr>
              <a:solidFill>
                <a:srgbClr val="464646"/>
              </a:solidFill>
            </a:endParaRPr>
          </a:p>
        </p:txBody>
      </p:sp>
      <p:sp>
        <p:nvSpPr>
          <p:cNvPr id="6" name="Footer Placeholder 5"/>
          <p:cNvSpPr>
            <a:spLocks noGrp="1"/>
          </p:cNvSpPr>
          <p:nvPr>
            <p:ph type="ftr" sz="quarter" idx="11"/>
          </p:nvPr>
        </p:nvSpPr>
        <p:spPr/>
        <p:txBody>
          <a:bodyPr/>
          <a:lstStyle/>
          <a:p>
            <a:endParaRPr>
              <a:solidFill>
                <a:srgbClr val="464646"/>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
        <p:nvSpPr>
          <p:cNvPr id="3" name="Text Placeholder 2"/>
          <p:cNvSpPr>
            <a:spLocks noGrp="1"/>
          </p:cNvSpPr>
          <p:nvPr>
            <p:ph type="body" idx="1"/>
          </p:nvPr>
        </p:nvSpPr>
        <p:spPr>
          <a:xfrm>
            <a:off x="812800" y="1905000"/>
            <a:ext cx="21336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335"/>
              </a:spcAft>
              <a:buNone/>
              <a:defRPr sz="2400"/>
            </a:lvl1pPr>
            <a:lvl2pPr>
              <a:buNone/>
              <a:defRPr sz="1600"/>
            </a:lvl2pPr>
            <a:lvl3pPr>
              <a:buNone/>
              <a:defRPr sz="1335"/>
            </a:lvl3pPr>
            <a:lvl4pPr>
              <a:buNone/>
              <a:defRPr sz="1200"/>
            </a:lvl4pPr>
            <a:lvl5pPr>
              <a:buNone/>
              <a:defRPr sz="1200"/>
            </a:lvl5pPr>
          </a:lstStyle>
          <a:p>
            <a:pPr lvl="0"/>
            <a:r>
              <a:rPr/>
              <a:t>Click to edit Master text styles</a:t>
            </a:r>
          </a:p>
        </p:txBody>
      </p:sp>
      <p:sp>
        <p:nvSpPr>
          <p:cNvPr id="9" name="Content Placeholder 8"/>
          <p:cNvSpPr>
            <a:spLocks noGrp="1"/>
          </p:cNvSpPr>
          <p:nvPr>
            <p:ph sz="quarter" idx="13"/>
          </p:nvPr>
        </p:nvSpPr>
        <p:spPr>
          <a:xfrm>
            <a:off x="3149600" y="1905000"/>
            <a:ext cx="8534400" cy="4267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23849398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076891" y="0"/>
            <a:ext cx="10115111" cy="4559808"/>
          </a:xfrm>
          <a:solidFill>
            <a:schemeClr val="tx2">
              <a:shade val="50000"/>
            </a:schemeClr>
          </a:solidFill>
          <a:ln>
            <a:noFill/>
          </a:ln>
        </p:spPr>
        <p:txBody>
          <a:bodyPr/>
          <a:lstStyle>
            <a:lvl1pPr>
              <a:buNone/>
              <a:defRPr sz="4267"/>
            </a:lvl1pPr>
          </a:lstStyle>
          <a:p>
            <a:r>
              <a:rPr/>
              <a:t>Click icon to add picture</a:t>
            </a: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2267"/>
            </a:lvl1pPr>
            <a:lvl2pPr>
              <a:buFontTx/>
              <a:buNone/>
              <a:defRPr sz="1600"/>
            </a:lvl2pPr>
            <a:lvl3pPr>
              <a:buFontTx/>
              <a:buNone/>
              <a:defRPr sz="1335"/>
            </a:lvl3pPr>
            <a:lvl4pPr>
              <a:buFontTx/>
              <a:buNone/>
              <a:defRPr sz="1200"/>
            </a:lvl4pPr>
            <a:lvl5pPr>
              <a:buFontTx/>
              <a:buNone/>
              <a:defRPr sz="1200"/>
            </a:lvl5pPr>
          </a:lstStyle>
          <a:p>
            <a:pPr lvl="0"/>
            <a:r>
              <a:rPr/>
              <a:t>Click to edit Master text styles</a:t>
            </a:r>
          </a:p>
        </p:txBody>
      </p:sp>
      <p:sp>
        <p:nvSpPr>
          <p:cNvPr id="8" name="Rectangle 7"/>
          <p:cNvSpPr/>
          <p:nvPr/>
        </p:nvSpPr>
        <p:spPr>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10" name="Rectangle 9"/>
          <p:cNvSpPr/>
          <p:nvPr/>
        </p:nvSpPr>
        <p:spPr>
          <a:xfrm>
            <a:off x="2060448" y="4654296"/>
            <a:ext cx="1011936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2" name="Title 1"/>
          <p:cNvSpPr>
            <a:spLocks noGrp="1"/>
          </p:cNvSpPr>
          <p:nvPr>
            <p:ph type="title"/>
          </p:nvPr>
        </p:nvSpPr>
        <p:spPr>
          <a:xfrm>
            <a:off x="2133600" y="4724400"/>
            <a:ext cx="9753600" cy="609600"/>
          </a:xfrm>
        </p:spPr>
        <p:txBody>
          <a:bodyPr anchor="ctr"/>
          <a:lstStyle>
            <a:lvl1pPr algn="l">
              <a:buNone/>
              <a:defRPr sz="3735" b="0">
                <a:solidFill>
                  <a:srgbClr val="FFFFFF"/>
                </a:solidFill>
              </a:defRPr>
            </a:lvl1pPr>
          </a:lstStyle>
          <a:p>
            <a:r>
              <a:rPr/>
              <a:t>Click to edit Master title style</a:t>
            </a:r>
          </a:p>
        </p:txBody>
      </p:sp>
      <p:sp>
        <p:nvSpPr>
          <p:cNvPr id="11" name="Rectangle 10"/>
          <p:cNvSpPr/>
          <p:nvPr/>
        </p:nvSpPr>
        <p:spPr>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12" name="Date Placeholder 11"/>
          <p:cNvSpPr>
            <a:spLocks noGrp="1"/>
          </p:cNvSpPr>
          <p:nvPr>
            <p:ph type="dt" sz="half" idx="10"/>
          </p:nvPr>
        </p:nvSpPr>
        <p:spPr>
          <a:xfrm>
            <a:off x="8331200" y="6248401"/>
            <a:ext cx="3556000" cy="365127"/>
          </a:xfrm>
        </p:spPr>
        <p:txBody>
          <a:bodyPr rtlCol="0"/>
          <a:lstStyle/>
          <a:p>
            <a:fld id="{E4606EA6-EFEA-4C30-9264-4F9291A5780D}" type="datetime1">
              <a:rPr lang="en-US">
                <a:solidFill>
                  <a:srgbClr val="DEF5FA"/>
                </a:solidFill>
              </a:rPr>
              <a:pPr/>
              <a:t>6/4/2022</a:t>
            </a:fld>
            <a:endParaRPr>
              <a:solidFill>
                <a:srgbClr val="DEF5FA"/>
              </a:solidFill>
            </a:endParaRPr>
          </a:p>
        </p:txBody>
      </p:sp>
      <p:sp>
        <p:nvSpPr>
          <p:cNvPr id="13" name="Slide Number Placeholder 12"/>
          <p:cNvSpPr>
            <a:spLocks noGrp="1"/>
          </p:cNvSpPr>
          <p:nvPr>
            <p:ph type="sldNum" sz="quarter" idx="11"/>
          </p:nvPr>
        </p:nvSpPr>
        <p:spPr>
          <a:xfrm>
            <a:off x="0" y="4667251"/>
            <a:ext cx="1930400" cy="663579"/>
          </a:xfrm>
        </p:spPr>
        <p:txBody>
          <a:bodyPr rtlCol="0"/>
          <a:lstStyle>
            <a:lvl1pPr>
              <a:defRPr sz="3735"/>
            </a:lvl1pPr>
          </a:lstStyle>
          <a:p>
            <a:fld id="{8F82E0A0-C266-4798-8C8F-B9F91E9DA37E}" type="slidenum">
              <a:rPr/>
              <a:pPr/>
              <a:t>‹#›</a:t>
            </a:fld>
            <a:endParaRPr/>
          </a:p>
        </p:txBody>
      </p:sp>
      <p:sp>
        <p:nvSpPr>
          <p:cNvPr id="14" name="Footer Placeholder 13"/>
          <p:cNvSpPr>
            <a:spLocks noGrp="1"/>
          </p:cNvSpPr>
          <p:nvPr>
            <p:ph type="ftr" sz="quarter" idx="12"/>
          </p:nvPr>
        </p:nvSpPr>
        <p:spPr>
          <a:xfrm>
            <a:off x="2133600" y="6248207"/>
            <a:ext cx="6096000" cy="365127"/>
          </a:xfrm>
        </p:spPr>
        <p:txBody>
          <a:bodyPr rtlCol="0"/>
          <a:lstStyle/>
          <a:p>
            <a:endParaRPr>
              <a:solidFill>
                <a:srgbClr val="DEF5FA"/>
              </a:solidFill>
            </a:endParaRPr>
          </a:p>
        </p:txBody>
      </p:sp>
    </p:spTree>
    <p:extLst>
      <p:ext uri="{BB962C8B-B14F-4D97-AF65-F5344CB8AC3E}">
        <p14:creationId xmlns:p14="http://schemas.microsoft.com/office/powerpoint/2010/main" val="401666355"/>
      </p:ext>
    </p:extLst>
  </p:cSld>
  <p:clrMapOvr>
    <a:overrideClrMapping bg1="dk1" tx1="lt1" bg2="dk2" tx2="lt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Subtitle 8"/>
          <p:cNvSpPr>
            <a:spLocks noGrp="1"/>
          </p:cNvSpPr>
          <p:nvPr>
            <p:ph type="subTitle" idx="1"/>
          </p:nvPr>
        </p:nvSpPr>
        <p:spPr>
          <a:xfrm>
            <a:off x="3149600" y="6050037"/>
            <a:ext cx="8686800" cy="685800"/>
          </a:xfrm>
        </p:spPr>
        <p:txBody>
          <a:bodyPr anchor="ctr"/>
          <a:lstStyle>
            <a:lvl1pPr marL="0" indent="0" algn="l">
              <a:buNone/>
              <a:defRPr sz="3733">
                <a:solidFill>
                  <a:srgbClr val="FFFFFF"/>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667">
                <a:solidFill>
                  <a:srgbClr val="FFFFFF"/>
                </a:solidFill>
              </a:defRPr>
            </a:lvl1pPr>
          </a:lstStyle>
          <a:p>
            <a:fld id="{047E157E-8DCB-4F70-A0AF-5EB586A91DD4}" type="datetime1">
              <a:rPr lang="en-US"/>
              <a:pPr/>
              <a:t>6/4/2022</a:t>
            </a:fld>
            <a:endParaRPr/>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a:solidFill>
                <a:srgbClr val="DEF5FA"/>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8F82E0A0-C266-4798-8C8F-B9F91E9DA37E}" type="slidenum">
              <a:rPr>
                <a:solidFill>
                  <a:srgbClr val="DEF5FA"/>
                </a:solidFill>
              </a:rPr>
              <a:pPr/>
              <a:t>‹#›</a:t>
            </a:fld>
            <a:endParaRPr>
              <a:solidFill>
                <a:srgbClr val="DEF5FA"/>
              </a:solidFill>
            </a:endParaRPr>
          </a:p>
        </p:txBody>
      </p:sp>
      <p:sp>
        <p:nvSpPr>
          <p:cNvPr id="12" name="Rectangle 11"/>
          <p:cNvSpPr>
            <a:spLocks noGrp="1"/>
          </p:cNvSpPr>
          <p:nvPr>
            <p:ph type="title"/>
          </p:nvPr>
        </p:nvSpPr>
        <p:spPr>
          <a:xfrm>
            <a:off x="3149600" y="3124200"/>
            <a:ext cx="8636000" cy="2717800"/>
          </a:xfrm>
        </p:spPr>
        <p:txBody>
          <a:bodyPr rtlCol="0" anchor="b"/>
          <a:lstStyle>
            <a:lvl1pPr>
              <a:defRPr cap="all" baseline="0"/>
            </a:lvl1pPr>
          </a:lstStyle>
          <a:p>
            <a:r>
              <a:rPr/>
              <a:t>Click to edit Master title style</a:t>
            </a:r>
          </a:p>
        </p:txBody>
      </p:sp>
    </p:spTree>
    <p:extLst>
      <p:ext uri="{BB962C8B-B14F-4D97-AF65-F5344CB8AC3E}">
        <p14:creationId xmlns:p14="http://schemas.microsoft.com/office/powerpoint/2010/main" val="3474236810"/>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536173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a:t>Click to edit Master title style</a:t>
            </a:r>
          </a:p>
        </p:txBody>
      </p:sp>
      <p:sp>
        <p:nvSpPr>
          <p:cNvPr id="3" name="Rectangle 2"/>
          <p:cNvSpPr>
            <a:spLocks noGrp="1"/>
          </p:cNvSpPr>
          <p:nvPr>
            <p:ph type="dt" sz="half" idx="10"/>
          </p:nvPr>
        </p:nvSpPr>
        <p:spPr/>
        <p:txBody>
          <a:bodyPr/>
          <a:lstStyle/>
          <a:p>
            <a:fld id="{E4606EA6-EFEA-4C30-9264-4F9291A5780D}" type="datetime1">
              <a:rPr lang="en-US">
                <a:solidFill>
                  <a:srgbClr val="464646"/>
                </a:solidFill>
              </a:rPr>
              <a:pPr/>
              <a:t>6/4/2022</a:t>
            </a:fld>
            <a:endParaRPr>
              <a:solidFill>
                <a:srgbClr val="464646"/>
              </a:solidFill>
            </a:endParaRPr>
          </a:p>
        </p:txBody>
      </p:sp>
      <p:sp>
        <p:nvSpPr>
          <p:cNvPr id="4" name="Rectangle 3"/>
          <p:cNvSpPr>
            <a:spLocks noGrp="1"/>
          </p:cNvSpPr>
          <p:nvPr>
            <p:ph type="ftr" sz="quarter" idx="11"/>
          </p:nvPr>
        </p:nvSpPr>
        <p:spPr/>
        <p:txBody>
          <a:bodyPr/>
          <a:lstStyle/>
          <a:p>
            <a:endParaRPr>
              <a:solidFill>
                <a:srgbClr val="464646"/>
              </a:solidFill>
            </a:endParaRPr>
          </a:p>
        </p:txBody>
      </p:sp>
      <p:sp>
        <p:nvSpPr>
          <p:cNvPr id="5" name="Rectangle 4"/>
          <p:cNvSpPr>
            <a:spLocks noGrp="1"/>
          </p:cNvSpPr>
          <p:nvPr>
            <p:ph type="sldNum" sz="quarter" idx="12"/>
          </p:nvPr>
        </p:nvSpPr>
        <p:spPr/>
        <p:txBody>
          <a:bodyPr/>
          <a:lstStyle/>
          <a:p>
            <a:fld id="{8F82E0A0-C266-4798-8C8F-B9F91E9DA37E}" type="slidenum">
              <a:rPr/>
              <a:pPr/>
              <a:t>‹#›</a:t>
            </a:fld>
            <a:endParaRPr/>
          </a:p>
        </p:txBody>
      </p:sp>
      <p:sp>
        <p:nvSpPr>
          <p:cNvPr id="7" name="Rectangle 6"/>
          <p:cNvSpPr>
            <a:spLocks noGrp="1"/>
          </p:cNvSpPr>
          <p:nvPr>
            <p:ph sz="quarter" idx="13"/>
          </p:nvPr>
        </p:nvSpPr>
        <p:spPr>
          <a:xfrm>
            <a:off x="812800" y="1803400"/>
            <a:ext cx="10871200" cy="43688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228823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1"/>
            <a:ext cx="9497484" cy="1673225"/>
          </a:xfrm>
        </p:spPr>
        <p:txBody>
          <a:bodyPr anchor="t"/>
          <a:lstStyle>
            <a:lvl1pPr>
              <a:buNone/>
              <a:defRPr sz="3733">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a:t>Click to edit Master text styles</a:t>
            </a:r>
          </a:p>
        </p:txBody>
      </p:sp>
      <p:sp>
        <p:nvSpPr>
          <p:cNvPr id="7" name="Rectangle 6"/>
          <p:cNvSpPr/>
          <p:nvPr/>
        </p:nvSpPr>
        <p:spPr>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 name="Title 1"/>
          <p:cNvSpPr>
            <a:spLocks noGrp="1"/>
          </p:cNvSpPr>
          <p:nvPr>
            <p:ph type="title" hasCustomPrompt="1"/>
          </p:nvPr>
        </p:nvSpPr>
        <p:spPr>
          <a:xfrm>
            <a:off x="1828800" y="1600200"/>
            <a:ext cx="10160000" cy="990600"/>
          </a:xfrm>
        </p:spPr>
        <p:txBody>
          <a:bodyPr/>
          <a:lstStyle>
            <a:lvl1pPr algn="l">
              <a:buNone/>
              <a:defRPr sz="5867" b="0" cap="none">
                <a:solidFill>
                  <a:srgbClr val="FFFFFF"/>
                </a:solidFill>
              </a:defRPr>
            </a:lvl1pPr>
          </a:lstStyle>
          <a:p>
            <a:r>
              <a:rPr/>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a:solidFill>
                  <a:srgbClr val="464646"/>
                </a:solidFill>
              </a:rPr>
              <a:pPr/>
              <a:t>6/4/2022</a:t>
            </a:fld>
            <a:endParaRPr>
              <a:solidFill>
                <a:srgbClr val="464646"/>
              </a:solidFill>
            </a:endParaRPr>
          </a:p>
        </p:txBody>
      </p:sp>
      <p:sp>
        <p:nvSpPr>
          <p:cNvPr id="13" name="Slide Number Placeholder 12"/>
          <p:cNvSpPr>
            <a:spLocks noGrp="1"/>
          </p:cNvSpPr>
          <p:nvPr>
            <p:ph type="sldNum" sz="quarter" idx="11"/>
          </p:nvPr>
        </p:nvSpPr>
        <p:spPr>
          <a:xfrm>
            <a:off x="0" y="1752601"/>
            <a:ext cx="1727200" cy="701676"/>
          </a:xfrm>
        </p:spPr>
        <p:txBody>
          <a:bodyPr>
            <a:noAutofit/>
          </a:bodyPr>
          <a:lstStyle>
            <a:lvl1pPr>
              <a:defRPr sz="3200">
                <a:solidFill>
                  <a:srgbClr val="FFFFFF"/>
                </a:solidFill>
              </a:defRPr>
            </a:lvl1pPr>
          </a:lstStyle>
          <a:p>
            <a:fld id="{8F82E0A0-C266-4798-8C8F-B9F91E9DA37E}" type="slidenum">
              <a:rPr/>
              <a:pPr/>
              <a:t>‹#›</a:t>
            </a:fld>
            <a:endParaRPr/>
          </a:p>
        </p:txBody>
      </p:sp>
      <p:sp>
        <p:nvSpPr>
          <p:cNvPr id="14" name="Footer Placeholder 13"/>
          <p:cNvSpPr>
            <a:spLocks noGrp="1"/>
          </p:cNvSpPr>
          <p:nvPr>
            <p:ph type="ftr" sz="quarter" idx="12"/>
          </p:nvPr>
        </p:nvSpPr>
        <p:spPr/>
        <p:txBody>
          <a:bodyPr/>
          <a:lstStyle/>
          <a:p>
            <a:endParaRPr>
              <a:solidFill>
                <a:srgbClr val="464646"/>
              </a:solidFill>
            </a:endParaRPr>
          </a:p>
        </p:txBody>
      </p:sp>
    </p:spTree>
    <p:extLst>
      <p:ext uri="{BB962C8B-B14F-4D97-AF65-F5344CB8AC3E}">
        <p14:creationId xmlns:p14="http://schemas.microsoft.com/office/powerpoint/2010/main" val="2530457010"/>
      </p:ext>
    </p:extLst>
  </p:cSld>
  <p:clrMapOvr>
    <a:overrideClrMapping bg1="lt1" tx1="dk1" bg2="lt2" tx2="dk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9" name="Content Placeholder 8"/>
          <p:cNvSpPr>
            <a:spLocks noGrp="1"/>
          </p:cNvSpPr>
          <p:nvPr>
            <p:ph sz="quarter" idx="13"/>
          </p:nvPr>
        </p:nvSpPr>
        <p:spPr>
          <a:xfrm>
            <a:off x="812800" y="1803402"/>
            <a:ext cx="5181600" cy="4358165"/>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1" name="Content Placeholder 10"/>
          <p:cNvSpPr>
            <a:spLocks noGrp="1"/>
          </p:cNvSpPr>
          <p:nvPr>
            <p:ph sz="quarter" idx="14"/>
          </p:nvPr>
        </p:nvSpPr>
        <p:spPr>
          <a:xfrm>
            <a:off x="6459868" y="1803399"/>
            <a:ext cx="5181600" cy="4358167"/>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8" name="Date Placeholder 7"/>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0" name="Slide Number Placeholder 9"/>
          <p:cNvSpPr>
            <a:spLocks noGrp="1"/>
          </p:cNvSpPr>
          <p:nvPr>
            <p:ph type="sldNum" sz="quarter" idx="16"/>
          </p:nvPr>
        </p:nvSpPr>
        <p:spPr/>
        <p:txBody>
          <a:bodyPr rtlCol="0"/>
          <a:lstStyle/>
          <a:p>
            <a:fld id="{8F82E0A0-C266-4798-8C8F-B9F91E9DA37E}" type="slidenum">
              <a:rPr/>
              <a:pPr/>
              <a:t>‹#›</a:t>
            </a:fld>
            <a:endParaRPr/>
          </a:p>
        </p:txBody>
      </p:sp>
      <p:sp>
        <p:nvSpPr>
          <p:cNvPr id="12" name="Footer Placeholder 11"/>
          <p:cNvSpPr>
            <a:spLocks noGrp="1"/>
          </p:cNvSpPr>
          <p:nvPr>
            <p:ph type="ftr" sz="quarter" idx="17"/>
          </p:nvPr>
        </p:nvSpPr>
        <p:spPr/>
        <p:txBody>
          <a:bodyPr rtlCol="0"/>
          <a:lstStyle/>
          <a:p>
            <a:endParaRPr>
              <a:solidFill>
                <a:srgbClr val="464646"/>
              </a:solidFill>
            </a:endParaRPr>
          </a:p>
        </p:txBody>
      </p:sp>
    </p:spTree>
    <p:extLst>
      <p:ext uri="{BB962C8B-B14F-4D97-AF65-F5344CB8AC3E}">
        <p14:creationId xmlns:p14="http://schemas.microsoft.com/office/powerpoint/2010/main" val="24407968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6864" y="157480"/>
            <a:ext cx="10871200" cy="1341120"/>
          </a:xfrm>
        </p:spPr>
        <p:txBody>
          <a:bodyPr anchor="b"/>
          <a:lstStyle>
            <a:lvl1pPr>
              <a:defRPr/>
            </a:lvl1pPr>
          </a:lstStyle>
          <a:p>
            <a:r>
              <a:rPr/>
              <a:t>Click to edit Master title style</a:t>
            </a:r>
          </a:p>
        </p:txBody>
      </p:sp>
      <p:sp>
        <p:nvSpPr>
          <p:cNvPr id="11" name="Content Placeholder 10"/>
          <p:cNvSpPr>
            <a:spLocks noGrp="1"/>
          </p:cNvSpPr>
          <p:nvPr>
            <p:ph sz="quarter" idx="13"/>
          </p:nvPr>
        </p:nvSpPr>
        <p:spPr>
          <a:xfrm>
            <a:off x="812800" y="2559757"/>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3" name="Content Placeholder 12"/>
          <p:cNvSpPr>
            <a:spLocks noGrp="1"/>
          </p:cNvSpPr>
          <p:nvPr>
            <p:ph sz="quarter" idx="14"/>
          </p:nvPr>
        </p:nvSpPr>
        <p:spPr>
          <a:xfrm>
            <a:off x="6400800" y="2559757"/>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0" name="Date Placeholder 9"/>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2" name="Slide Number Placeholder 11"/>
          <p:cNvSpPr>
            <a:spLocks noGrp="1"/>
          </p:cNvSpPr>
          <p:nvPr>
            <p:ph type="sldNum" sz="quarter" idx="16"/>
          </p:nvPr>
        </p:nvSpPr>
        <p:spPr/>
        <p:txBody>
          <a:bodyPr rtlCol="0"/>
          <a:lstStyle/>
          <a:p>
            <a:fld id="{8F82E0A0-C266-4798-8C8F-B9F91E9DA37E}" type="slidenum">
              <a:rPr/>
              <a:pPr/>
              <a:t>‹#›</a:t>
            </a:fld>
            <a:endParaRPr/>
          </a:p>
        </p:txBody>
      </p:sp>
      <p:sp>
        <p:nvSpPr>
          <p:cNvPr id="14" name="Footer Placeholder 13"/>
          <p:cNvSpPr>
            <a:spLocks noGrp="1"/>
          </p:cNvSpPr>
          <p:nvPr>
            <p:ph type="ftr" sz="quarter" idx="17"/>
          </p:nvPr>
        </p:nvSpPr>
        <p:spPr/>
        <p:txBody>
          <a:bodyPr rtlCol="0"/>
          <a:lstStyle/>
          <a:p>
            <a:endParaRPr>
              <a:solidFill>
                <a:srgbClr val="464646"/>
              </a:solidFill>
            </a:endParaRPr>
          </a:p>
        </p:txBody>
      </p:sp>
      <p:sp>
        <p:nvSpPr>
          <p:cNvPr id="16" name="Text Placeholder 15"/>
          <p:cNvSpPr>
            <a:spLocks noGrp="1"/>
          </p:cNvSpPr>
          <p:nvPr>
            <p:ph type="body" sz="quarter" idx="18"/>
          </p:nvPr>
        </p:nvSpPr>
        <p:spPr>
          <a:xfrm>
            <a:off x="812800" y="1816383"/>
            <a:ext cx="5181600" cy="707136"/>
          </a:xfrm>
          <a:solidFill>
            <a:schemeClr val="accent2"/>
          </a:solidFill>
        </p:spPr>
        <p:txBody>
          <a:bodyPr rtlCol="0" anchor="ctr"/>
          <a:lstStyle>
            <a:lvl1pPr>
              <a:buFontTx/>
              <a:buNone/>
              <a:defRPr sz="2667" b="1">
                <a:solidFill>
                  <a:srgbClr val="FFFFFF"/>
                </a:solidFill>
              </a:defRPr>
            </a:lvl1pPr>
          </a:lstStyle>
          <a:p>
            <a:pPr lvl="0"/>
            <a:r>
              <a:rPr/>
              <a:t>Click to edit Master text styles</a:t>
            </a:r>
          </a:p>
        </p:txBody>
      </p:sp>
      <p:sp>
        <p:nvSpPr>
          <p:cNvPr id="15" name="Text Placeholder 14"/>
          <p:cNvSpPr>
            <a:spLocks noGrp="1"/>
          </p:cNvSpPr>
          <p:nvPr>
            <p:ph type="body" sz="quarter" idx="19"/>
          </p:nvPr>
        </p:nvSpPr>
        <p:spPr>
          <a:xfrm>
            <a:off x="6400800" y="1816383"/>
            <a:ext cx="5181600" cy="707136"/>
          </a:xfrm>
          <a:solidFill>
            <a:schemeClr val="accent4"/>
          </a:solidFill>
        </p:spPr>
        <p:txBody>
          <a:bodyPr rtlCol="0" anchor="ctr"/>
          <a:lstStyle>
            <a:lvl1pPr>
              <a:buFontTx/>
              <a:buNone/>
              <a:defRPr sz="2667" b="1">
                <a:solidFill>
                  <a:srgbClr val="FFFFFF"/>
                </a:solidFill>
              </a:defRPr>
            </a:lvl1pPr>
          </a:lstStyle>
          <a:p>
            <a:pPr lvl="0"/>
            <a:r>
              <a:rPr/>
              <a:t>Click to edit Master text styles</a:t>
            </a:r>
          </a:p>
        </p:txBody>
      </p:sp>
    </p:spTree>
    <p:extLst>
      <p:ext uri="{BB962C8B-B14F-4D97-AF65-F5344CB8AC3E}">
        <p14:creationId xmlns:p14="http://schemas.microsoft.com/office/powerpoint/2010/main" val="4177882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2"/>
          <p:cNvSpPr>
            <a:spLocks noGrp="1"/>
          </p:cNvSpPr>
          <p:nvPr>
            <p:ph type="dt" sz="half" idx="10"/>
          </p:nvPr>
        </p:nvSpPr>
        <p:spPr/>
        <p:txBody>
          <a:bodyPr/>
          <a:lstStyle/>
          <a:p>
            <a:fld id="{6DFADB5D-B7A0-47E3-AD2D-B1A6F8614213}" type="datetime1">
              <a:rPr lang="en-US">
                <a:solidFill>
                  <a:srgbClr val="464646"/>
                </a:solidFill>
              </a:rPr>
              <a:pPr/>
              <a:t>6/4/2022</a:t>
            </a:fld>
            <a:endParaRPr>
              <a:solidFill>
                <a:srgbClr val="464646"/>
              </a:solidFill>
            </a:endParaRPr>
          </a:p>
        </p:txBody>
      </p:sp>
      <p:sp>
        <p:nvSpPr>
          <p:cNvPr id="4" name="Footer Placeholder 3"/>
          <p:cNvSpPr>
            <a:spLocks noGrp="1"/>
          </p:cNvSpPr>
          <p:nvPr>
            <p:ph type="ftr" sz="quarter" idx="11"/>
          </p:nvPr>
        </p:nvSpPr>
        <p:spPr/>
        <p:txBody>
          <a:bodyPr/>
          <a:lstStyle/>
          <a:p>
            <a:endParaRPr>
              <a:solidFill>
                <a:srgbClr val="464646"/>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Tree>
    <p:extLst>
      <p:ext uri="{BB962C8B-B14F-4D97-AF65-F5344CB8AC3E}">
        <p14:creationId xmlns:p14="http://schemas.microsoft.com/office/powerpoint/2010/main" val="10480086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a:solidFill>
                  <a:srgbClr val="464646"/>
                </a:solidFill>
              </a:rPr>
              <a:pPr/>
              <a:t>6/4/2022</a:t>
            </a:fld>
            <a:endParaRPr>
              <a:solidFill>
                <a:srgbClr val="464646"/>
              </a:solidFill>
            </a:endParaRPr>
          </a:p>
        </p:txBody>
      </p:sp>
      <p:sp>
        <p:nvSpPr>
          <p:cNvPr id="3" name="Footer Placeholder 2"/>
          <p:cNvSpPr>
            <a:spLocks noGrp="1"/>
          </p:cNvSpPr>
          <p:nvPr>
            <p:ph type="ftr" sz="quarter" idx="11"/>
          </p:nvPr>
        </p:nvSpPr>
        <p:spPr/>
        <p:txBody>
          <a:bodyPr/>
          <a:lstStyle/>
          <a:p>
            <a:endParaRPr>
              <a:solidFill>
                <a:srgbClr val="464646"/>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3F7CB7D-F184-43C7-B6FD-03D728E1BBFF}" type="slidenum">
              <a:rPr>
                <a:solidFill>
                  <a:srgbClr val="464646"/>
                </a:solidFill>
              </a:rPr>
              <a:pPr/>
              <a:t>‹#›</a:t>
            </a:fld>
            <a:endParaRPr>
              <a:solidFill>
                <a:srgbClr val="464646"/>
              </a:solidFill>
            </a:endParaRPr>
          </a:p>
        </p:txBody>
      </p:sp>
    </p:spTree>
    <p:extLst>
      <p:ext uri="{BB962C8B-B14F-4D97-AF65-F5344CB8AC3E}">
        <p14:creationId xmlns:p14="http://schemas.microsoft.com/office/powerpoint/2010/main" val="14842359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57480"/>
            <a:ext cx="10871200" cy="1341120"/>
          </a:xfrm>
        </p:spPr>
        <p:txBody>
          <a:bodyPr anchor="b"/>
          <a:lstStyle>
            <a:lvl1pPr algn="l">
              <a:buNone/>
              <a:defRPr sz="5600" b="0"/>
            </a:lvl1pPr>
          </a:lstStyle>
          <a:p>
            <a:r>
              <a:rPr/>
              <a:t>Click to edit Master title style</a:t>
            </a:r>
          </a:p>
        </p:txBody>
      </p:sp>
      <p:sp>
        <p:nvSpPr>
          <p:cNvPr id="5" name="Date Placeholder 4"/>
          <p:cNvSpPr>
            <a:spLocks noGrp="1"/>
          </p:cNvSpPr>
          <p:nvPr>
            <p:ph type="dt" sz="half" idx="10"/>
          </p:nvPr>
        </p:nvSpPr>
        <p:spPr/>
        <p:txBody>
          <a:bodyPr/>
          <a:lstStyle/>
          <a:p>
            <a:fld id="{F49A8198-4617-485E-9585-4840B69DBBA6}" type="datetime1">
              <a:rPr lang="en-US">
                <a:solidFill>
                  <a:srgbClr val="464646"/>
                </a:solidFill>
              </a:rPr>
              <a:pPr/>
              <a:t>6/4/2022</a:t>
            </a:fld>
            <a:endParaRPr>
              <a:solidFill>
                <a:srgbClr val="464646"/>
              </a:solidFill>
            </a:endParaRPr>
          </a:p>
        </p:txBody>
      </p:sp>
      <p:sp>
        <p:nvSpPr>
          <p:cNvPr id="6" name="Footer Placeholder 5"/>
          <p:cNvSpPr>
            <a:spLocks noGrp="1"/>
          </p:cNvSpPr>
          <p:nvPr>
            <p:ph type="ftr" sz="quarter" idx="11"/>
          </p:nvPr>
        </p:nvSpPr>
        <p:spPr/>
        <p:txBody>
          <a:bodyPr/>
          <a:lstStyle/>
          <a:p>
            <a:endParaRPr>
              <a:solidFill>
                <a:srgbClr val="464646"/>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
        <p:nvSpPr>
          <p:cNvPr id="3" name="Text Placeholder 2"/>
          <p:cNvSpPr>
            <a:spLocks noGrp="1"/>
          </p:cNvSpPr>
          <p:nvPr>
            <p:ph type="body" idx="1"/>
          </p:nvPr>
        </p:nvSpPr>
        <p:spPr>
          <a:xfrm>
            <a:off x="812800" y="1905000"/>
            <a:ext cx="21336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333"/>
              </a:spcAft>
              <a:buNone/>
              <a:defRPr sz="2400"/>
            </a:lvl1pPr>
            <a:lvl2pPr>
              <a:buNone/>
              <a:defRPr sz="1600"/>
            </a:lvl2pPr>
            <a:lvl3pPr>
              <a:buNone/>
              <a:defRPr sz="1333"/>
            </a:lvl3pPr>
            <a:lvl4pPr>
              <a:buNone/>
              <a:defRPr sz="1200"/>
            </a:lvl4pPr>
            <a:lvl5pPr>
              <a:buNone/>
              <a:defRPr sz="1200"/>
            </a:lvl5pPr>
          </a:lstStyle>
          <a:p>
            <a:pPr lvl="0"/>
            <a:r>
              <a:rPr/>
              <a:t>Click to edit Master text styles</a:t>
            </a:r>
          </a:p>
        </p:txBody>
      </p:sp>
      <p:sp>
        <p:nvSpPr>
          <p:cNvPr id="9" name="Content Placeholder 8"/>
          <p:cNvSpPr>
            <a:spLocks noGrp="1"/>
          </p:cNvSpPr>
          <p:nvPr>
            <p:ph sz="quarter" idx="13"/>
          </p:nvPr>
        </p:nvSpPr>
        <p:spPr>
          <a:xfrm>
            <a:off x="3149600" y="1905000"/>
            <a:ext cx="8534400" cy="4267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41107896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076891" y="0"/>
            <a:ext cx="10115109" cy="4559808"/>
          </a:xfrm>
          <a:solidFill>
            <a:schemeClr val="tx2">
              <a:shade val="50000"/>
            </a:schemeClr>
          </a:solidFill>
          <a:ln>
            <a:noFill/>
          </a:ln>
        </p:spPr>
        <p:txBody>
          <a:bodyPr/>
          <a:lstStyle>
            <a:lvl1pPr>
              <a:buNone/>
              <a:defRPr sz="4267"/>
            </a:lvl1pPr>
          </a:lstStyle>
          <a:p>
            <a:r>
              <a:rPr/>
              <a:t>Click icon to add picture</a:t>
            </a: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2267"/>
            </a:lvl1pPr>
            <a:lvl2pPr>
              <a:buFontTx/>
              <a:buNone/>
              <a:defRPr sz="1600"/>
            </a:lvl2pPr>
            <a:lvl3pPr>
              <a:buFontTx/>
              <a:buNone/>
              <a:defRPr sz="1333"/>
            </a:lvl3pPr>
            <a:lvl4pPr>
              <a:buFontTx/>
              <a:buNone/>
              <a:defRPr sz="1200"/>
            </a:lvl4pPr>
            <a:lvl5pPr>
              <a:buFontTx/>
              <a:buNone/>
              <a:defRPr sz="1200"/>
            </a:lvl5pPr>
          </a:lstStyle>
          <a:p>
            <a:pPr lvl="0"/>
            <a:r>
              <a:rPr/>
              <a:t>Click to edit Master text styles</a:t>
            </a:r>
          </a:p>
        </p:txBody>
      </p:sp>
      <p:sp>
        <p:nvSpPr>
          <p:cNvPr id="8" name="Rectangle 7"/>
          <p:cNvSpPr/>
          <p:nvPr/>
        </p:nvSpPr>
        <p:spPr>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0" name="Rectangle 9"/>
          <p:cNvSpPr/>
          <p:nvPr/>
        </p:nvSpPr>
        <p:spPr>
          <a:xfrm>
            <a:off x="2060448" y="4654296"/>
            <a:ext cx="1011936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 name="Title 1"/>
          <p:cNvSpPr>
            <a:spLocks noGrp="1"/>
          </p:cNvSpPr>
          <p:nvPr>
            <p:ph type="title"/>
          </p:nvPr>
        </p:nvSpPr>
        <p:spPr>
          <a:xfrm>
            <a:off x="2133600" y="4724400"/>
            <a:ext cx="9753600" cy="609600"/>
          </a:xfrm>
        </p:spPr>
        <p:txBody>
          <a:bodyPr anchor="ctr"/>
          <a:lstStyle>
            <a:lvl1pPr algn="l">
              <a:buNone/>
              <a:defRPr sz="3733" b="0">
                <a:solidFill>
                  <a:srgbClr val="FFFFFF"/>
                </a:solidFill>
              </a:defRPr>
            </a:lvl1pPr>
          </a:lstStyle>
          <a:p>
            <a:r>
              <a:rPr/>
              <a:t>Click to edit Master title style</a:t>
            </a:r>
          </a:p>
        </p:txBody>
      </p:sp>
      <p:sp>
        <p:nvSpPr>
          <p:cNvPr id="11" name="Rectangle 10"/>
          <p:cNvSpPr/>
          <p:nvPr/>
        </p:nvSpPr>
        <p:spPr>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2" name="Date Placeholder 11"/>
          <p:cNvSpPr>
            <a:spLocks noGrp="1"/>
          </p:cNvSpPr>
          <p:nvPr>
            <p:ph type="dt" sz="half" idx="10"/>
          </p:nvPr>
        </p:nvSpPr>
        <p:spPr>
          <a:xfrm>
            <a:off x="8331200" y="6248400"/>
            <a:ext cx="3556000" cy="365125"/>
          </a:xfrm>
        </p:spPr>
        <p:txBody>
          <a:bodyPr rtlCol="0"/>
          <a:lstStyle/>
          <a:p>
            <a:fld id="{E4606EA6-EFEA-4C30-9264-4F9291A5780D}" type="datetime1">
              <a:rPr lang="en-US">
                <a:solidFill>
                  <a:srgbClr val="DEF5FA"/>
                </a:solidFill>
              </a:rPr>
              <a:pPr/>
              <a:t>6/4/2022</a:t>
            </a:fld>
            <a:endParaRPr>
              <a:solidFill>
                <a:srgbClr val="DEF5FA"/>
              </a:solidFill>
            </a:endParaRPr>
          </a:p>
        </p:txBody>
      </p:sp>
      <p:sp>
        <p:nvSpPr>
          <p:cNvPr id="13" name="Slide Number Placeholder 12"/>
          <p:cNvSpPr>
            <a:spLocks noGrp="1"/>
          </p:cNvSpPr>
          <p:nvPr>
            <p:ph type="sldNum" sz="quarter" idx="11"/>
          </p:nvPr>
        </p:nvSpPr>
        <p:spPr>
          <a:xfrm>
            <a:off x="0" y="4667249"/>
            <a:ext cx="1930400" cy="663579"/>
          </a:xfrm>
        </p:spPr>
        <p:txBody>
          <a:bodyPr rtlCol="0"/>
          <a:lstStyle>
            <a:lvl1pPr>
              <a:defRPr sz="3733"/>
            </a:lvl1pPr>
          </a:lstStyle>
          <a:p>
            <a:fld id="{8F82E0A0-C266-4798-8C8F-B9F91E9DA37E}" type="slidenum">
              <a:rPr/>
              <a:pPr/>
              <a:t>‹#›</a:t>
            </a:fld>
            <a:endParaRPr/>
          </a:p>
        </p:txBody>
      </p:sp>
      <p:sp>
        <p:nvSpPr>
          <p:cNvPr id="14" name="Footer Placeholder 13"/>
          <p:cNvSpPr>
            <a:spLocks noGrp="1"/>
          </p:cNvSpPr>
          <p:nvPr>
            <p:ph type="ftr" sz="quarter" idx="12"/>
          </p:nvPr>
        </p:nvSpPr>
        <p:spPr>
          <a:xfrm>
            <a:off x="2133600" y="6248207"/>
            <a:ext cx="6096000" cy="365125"/>
          </a:xfrm>
        </p:spPr>
        <p:txBody>
          <a:bodyPr rtlCol="0"/>
          <a:lstStyle/>
          <a:p>
            <a:endParaRPr>
              <a:solidFill>
                <a:srgbClr val="DEF5FA"/>
              </a:solidFill>
            </a:endParaRPr>
          </a:p>
        </p:txBody>
      </p:sp>
    </p:spTree>
    <p:extLst>
      <p:ext uri="{BB962C8B-B14F-4D97-AF65-F5344CB8AC3E}">
        <p14:creationId xmlns:p14="http://schemas.microsoft.com/office/powerpoint/2010/main" val="30623006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D21123-D64B-674C-9DDB-B62D6EBEE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BF548DC-D84F-A14B-A8C7-209A51747C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8F85F4-25DE-DA42-9CEB-02B772B510FC}"/>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5" name="Footer Placeholder 4">
            <a:extLst>
              <a:ext uri="{FF2B5EF4-FFF2-40B4-BE49-F238E27FC236}">
                <a16:creationId xmlns:a16="http://schemas.microsoft.com/office/drawing/2014/main" xmlns="" id="{6EB9A6F1-0EED-2046-B0A5-11D71ABD6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585A05-6659-CE43-A0B5-B691BB54A9DD}"/>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2321043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46906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5196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Subtitle 8"/>
          <p:cNvSpPr>
            <a:spLocks noGrp="1"/>
          </p:cNvSpPr>
          <p:nvPr>
            <p:ph type="subTitle" idx="1"/>
          </p:nvPr>
        </p:nvSpPr>
        <p:spPr>
          <a:xfrm>
            <a:off x="3149600" y="6050037"/>
            <a:ext cx="8686800" cy="685800"/>
          </a:xfrm>
        </p:spPr>
        <p:txBody>
          <a:bodyPr anchor="ctr"/>
          <a:lstStyle>
            <a:lvl1pPr marL="0" indent="0" algn="l">
              <a:buNone/>
              <a:defRPr sz="3733">
                <a:solidFill>
                  <a:srgbClr val="FFFFFF"/>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667">
                <a:solidFill>
                  <a:srgbClr val="FFFFFF"/>
                </a:solidFill>
              </a:defRPr>
            </a:lvl1pPr>
          </a:lstStyle>
          <a:p>
            <a:fld id="{047E157E-8DCB-4F70-A0AF-5EB586A91DD4}" type="datetime1">
              <a:rPr lang="en-US"/>
              <a:pPr/>
              <a:t>6/4/2022</a:t>
            </a:fld>
            <a:endParaRPr/>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a:solidFill>
                <a:srgbClr val="DEF5FA"/>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8F82E0A0-C266-4798-8C8F-B9F91E9DA37E}" type="slidenum">
              <a:rPr>
                <a:solidFill>
                  <a:srgbClr val="DEF5FA"/>
                </a:solidFill>
              </a:rPr>
              <a:pPr/>
              <a:t>‹#›</a:t>
            </a:fld>
            <a:endParaRPr>
              <a:solidFill>
                <a:srgbClr val="DEF5FA"/>
              </a:solidFill>
            </a:endParaRPr>
          </a:p>
        </p:txBody>
      </p:sp>
      <p:sp>
        <p:nvSpPr>
          <p:cNvPr id="12" name="Rectangle 11"/>
          <p:cNvSpPr>
            <a:spLocks noGrp="1"/>
          </p:cNvSpPr>
          <p:nvPr>
            <p:ph type="title"/>
          </p:nvPr>
        </p:nvSpPr>
        <p:spPr>
          <a:xfrm>
            <a:off x="3149600" y="3124200"/>
            <a:ext cx="8636000" cy="2717800"/>
          </a:xfrm>
        </p:spPr>
        <p:txBody>
          <a:bodyPr rtlCol="0" anchor="b"/>
          <a:lstStyle>
            <a:lvl1pPr>
              <a:defRPr cap="all" baseline="0"/>
            </a:lvl1pPr>
          </a:lstStyle>
          <a:p>
            <a:r>
              <a:rPr/>
              <a:t>Click to edit Master title style</a:t>
            </a:r>
          </a:p>
        </p:txBody>
      </p:sp>
    </p:spTree>
    <p:extLst>
      <p:ext uri="{BB962C8B-B14F-4D97-AF65-F5344CB8AC3E}">
        <p14:creationId xmlns:p14="http://schemas.microsoft.com/office/powerpoint/2010/main" val="373629004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a:t>Click to edit Master title style</a:t>
            </a:r>
          </a:p>
        </p:txBody>
      </p:sp>
      <p:sp>
        <p:nvSpPr>
          <p:cNvPr id="3" name="Rectangle 2"/>
          <p:cNvSpPr>
            <a:spLocks noGrp="1"/>
          </p:cNvSpPr>
          <p:nvPr>
            <p:ph type="dt" sz="half" idx="10"/>
          </p:nvPr>
        </p:nvSpPr>
        <p:spPr/>
        <p:txBody>
          <a:bodyPr/>
          <a:lstStyle/>
          <a:p>
            <a:fld id="{E4606EA6-EFEA-4C30-9264-4F9291A5780D}" type="datetime1">
              <a:rPr lang="en-US">
                <a:solidFill>
                  <a:srgbClr val="464646"/>
                </a:solidFill>
              </a:rPr>
              <a:pPr/>
              <a:t>6/4/2022</a:t>
            </a:fld>
            <a:endParaRPr>
              <a:solidFill>
                <a:srgbClr val="464646"/>
              </a:solidFill>
            </a:endParaRPr>
          </a:p>
        </p:txBody>
      </p:sp>
      <p:sp>
        <p:nvSpPr>
          <p:cNvPr id="4" name="Rectangle 3"/>
          <p:cNvSpPr>
            <a:spLocks noGrp="1"/>
          </p:cNvSpPr>
          <p:nvPr>
            <p:ph type="ftr" sz="quarter" idx="11"/>
          </p:nvPr>
        </p:nvSpPr>
        <p:spPr/>
        <p:txBody>
          <a:bodyPr/>
          <a:lstStyle/>
          <a:p>
            <a:endParaRPr>
              <a:solidFill>
                <a:srgbClr val="464646"/>
              </a:solidFill>
            </a:endParaRPr>
          </a:p>
        </p:txBody>
      </p:sp>
      <p:sp>
        <p:nvSpPr>
          <p:cNvPr id="5" name="Rectangle 4"/>
          <p:cNvSpPr>
            <a:spLocks noGrp="1"/>
          </p:cNvSpPr>
          <p:nvPr>
            <p:ph type="sldNum" sz="quarter" idx="12"/>
          </p:nvPr>
        </p:nvSpPr>
        <p:spPr/>
        <p:txBody>
          <a:bodyPr/>
          <a:lstStyle/>
          <a:p>
            <a:fld id="{8F82E0A0-C266-4798-8C8F-B9F91E9DA37E}" type="slidenum">
              <a:rPr/>
              <a:pPr/>
              <a:t>‹#›</a:t>
            </a:fld>
            <a:endParaRPr/>
          </a:p>
        </p:txBody>
      </p:sp>
      <p:sp>
        <p:nvSpPr>
          <p:cNvPr id="7" name="Rectangle 6"/>
          <p:cNvSpPr>
            <a:spLocks noGrp="1"/>
          </p:cNvSpPr>
          <p:nvPr>
            <p:ph sz="quarter" idx="13"/>
          </p:nvPr>
        </p:nvSpPr>
        <p:spPr>
          <a:xfrm>
            <a:off x="812800" y="1803400"/>
            <a:ext cx="10871200" cy="43688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1656331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1"/>
            <a:ext cx="9497484" cy="1673225"/>
          </a:xfrm>
        </p:spPr>
        <p:txBody>
          <a:bodyPr anchor="t"/>
          <a:lstStyle>
            <a:lvl1pPr>
              <a:buNone/>
              <a:defRPr sz="3733">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a:t>Click to edit Master text styles</a:t>
            </a:r>
          </a:p>
        </p:txBody>
      </p:sp>
      <p:sp>
        <p:nvSpPr>
          <p:cNvPr id="7" name="Rectangle 6"/>
          <p:cNvSpPr/>
          <p:nvPr/>
        </p:nvSpPr>
        <p:spPr>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 name="Title 1"/>
          <p:cNvSpPr>
            <a:spLocks noGrp="1"/>
          </p:cNvSpPr>
          <p:nvPr>
            <p:ph type="title" hasCustomPrompt="1"/>
          </p:nvPr>
        </p:nvSpPr>
        <p:spPr>
          <a:xfrm>
            <a:off x="1828800" y="1600200"/>
            <a:ext cx="10160000" cy="990600"/>
          </a:xfrm>
        </p:spPr>
        <p:txBody>
          <a:bodyPr/>
          <a:lstStyle>
            <a:lvl1pPr algn="l">
              <a:buNone/>
              <a:defRPr sz="5867" b="0" cap="none">
                <a:solidFill>
                  <a:srgbClr val="FFFFFF"/>
                </a:solidFill>
              </a:defRPr>
            </a:lvl1pPr>
          </a:lstStyle>
          <a:p>
            <a:r>
              <a:rPr/>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a:solidFill>
                  <a:srgbClr val="464646"/>
                </a:solidFill>
              </a:rPr>
              <a:pPr/>
              <a:t>6/4/2022</a:t>
            </a:fld>
            <a:endParaRPr>
              <a:solidFill>
                <a:srgbClr val="464646"/>
              </a:solidFill>
            </a:endParaRPr>
          </a:p>
        </p:txBody>
      </p:sp>
      <p:sp>
        <p:nvSpPr>
          <p:cNvPr id="13" name="Slide Number Placeholder 12"/>
          <p:cNvSpPr>
            <a:spLocks noGrp="1"/>
          </p:cNvSpPr>
          <p:nvPr>
            <p:ph type="sldNum" sz="quarter" idx="11"/>
          </p:nvPr>
        </p:nvSpPr>
        <p:spPr>
          <a:xfrm>
            <a:off x="0" y="1752601"/>
            <a:ext cx="1727200" cy="701676"/>
          </a:xfrm>
        </p:spPr>
        <p:txBody>
          <a:bodyPr>
            <a:noAutofit/>
          </a:bodyPr>
          <a:lstStyle>
            <a:lvl1pPr>
              <a:defRPr sz="3200">
                <a:solidFill>
                  <a:srgbClr val="FFFFFF"/>
                </a:solidFill>
              </a:defRPr>
            </a:lvl1pPr>
          </a:lstStyle>
          <a:p>
            <a:fld id="{8F82E0A0-C266-4798-8C8F-B9F91E9DA37E}" type="slidenum">
              <a:rPr/>
              <a:pPr/>
              <a:t>‹#›</a:t>
            </a:fld>
            <a:endParaRPr/>
          </a:p>
        </p:txBody>
      </p:sp>
      <p:sp>
        <p:nvSpPr>
          <p:cNvPr id="14" name="Footer Placeholder 13"/>
          <p:cNvSpPr>
            <a:spLocks noGrp="1"/>
          </p:cNvSpPr>
          <p:nvPr>
            <p:ph type="ftr" sz="quarter" idx="12"/>
          </p:nvPr>
        </p:nvSpPr>
        <p:spPr/>
        <p:txBody>
          <a:bodyPr/>
          <a:lstStyle/>
          <a:p>
            <a:endParaRPr>
              <a:solidFill>
                <a:srgbClr val="464646"/>
              </a:solidFill>
            </a:endParaRPr>
          </a:p>
        </p:txBody>
      </p:sp>
    </p:spTree>
    <p:extLst>
      <p:ext uri="{BB962C8B-B14F-4D97-AF65-F5344CB8AC3E}">
        <p14:creationId xmlns:p14="http://schemas.microsoft.com/office/powerpoint/2010/main" val="38550308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9" name="Content Placeholder 8"/>
          <p:cNvSpPr>
            <a:spLocks noGrp="1"/>
          </p:cNvSpPr>
          <p:nvPr>
            <p:ph sz="quarter" idx="13"/>
          </p:nvPr>
        </p:nvSpPr>
        <p:spPr>
          <a:xfrm>
            <a:off x="812800" y="1803402"/>
            <a:ext cx="5181600" cy="4358165"/>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1" name="Content Placeholder 10"/>
          <p:cNvSpPr>
            <a:spLocks noGrp="1"/>
          </p:cNvSpPr>
          <p:nvPr>
            <p:ph sz="quarter" idx="14"/>
          </p:nvPr>
        </p:nvSpPr>
        <p:spPr>
          <a:xfrm>
            <a:off x="6459868" y="1803399"/>
            <a:ext cx="5181600" cy="4358167"/>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8" name="Date Placeholder 7"/>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0" name="Slide Number Placeholder 9"/>
          <p:cNvSpPr>
            <a:spLocks noGrp="1"/>
          </p:cNvSpPr>
          <p:nvPr>
            <p:ph type="sldNum" sz="quarter" idx="16"/>
          </p:nvPr>
        </p:nvSpPr>
        <p:spPr/>
        <p:txBody>
          <a:bodyPr rtlCol="0"/>
          <a:lstStyle/>
          <a:p>
            <a:fld id="{8F82E0A0-C266-4798-8C8F-B9F91E9DA37E}" type="slidenum">
              <a:rPr/>
              <a:pPr/>
              <a:t>‹#›</a:t>
            </a:fld>
            <a:endParaRPr/>
          </a:p>
        </p:txBody>
      </p:sp>
      <p:sp>
        <p:nvSpPr>
          <p:cNvPr id="12" name="Footer Placeholder 11"/>
          <p:cNvSpPr>
            <a:spLocks noGrp="1"/>
          </p:cNvSpPr>
          <p:nvPr>
            <p:ph type="ftr" sz="quarter" idx="17"/>
          </p:nvPr>
        </p:nvSpPr>
        <p:spPr/>
        <p:txBody>
          <a:bodyPr rtlCol="0"/>
          <a:lstStyle/>
          <a:p>
            <a:endParaRPr>
              <a:solidFill>
                <a:srgbClr val="464646"/>
              </a:solidFill>
            </a:endParaRPr>
          </a:p>
        </p:txBody>
      </p:sp>
    </p:spTree>
    <p:extLst>
      <p:ext uri="{BB962C8B-B14F-4D97-AF65-F5344CB8AC3E}">
        <p14:creationId xmlns:p14="http://schemas.microsoft.com/office/powerpoint/2010/main" val="3859691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6864" y="157480"/>
            <a:ext cx="10871200" cy="1341120"/>
          </a:xfrm>
        </p:spPr>
        <p:txBody>
          <a:bodyPr anchor="b"/>
          <a:lstStyle>
            <a:lvl1pPr>
              <a:defRPr/>
            </a:lvl1pPr>
          </a:lstStyle>
          <a:p>
            <a:r>
              <a:rPr/>
              <a:t>Click to edit Master title style</a:t>
            </a:r>
          </a:p>
        </p:txBody>
      </p:sp>
      <p:sp>
        <p:nvSpPr>
          <p:cNvPr id="11" name="Content Placeholder 10"/>
          <p:cNvSpPr>
            <a:spLocks noGrp="1"/>
          </p:cNvSpPr>
          <p:nvPr>
            <p:ph sz="quarter" idx="13"/>
          </p:nvPr>
        </p:nvSpPr>
        <p:spPr>
          <a:xfrm>
            <a:off x="812800" y="2559757"/>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3" name="Content Placeholder 12"/>
          <p:cNvSpPr>
            <a:spLocks noGrp="1"/>
          </p:cNvSpPr>
          <p:nvPr>
            <p:ph sz="quarter" idx="14"/>
          </p:nvPr>
        </p:nvSpPr>
        <p:spPr>
          <a:xfrm>
            <a:off x="6400800" y="2559757"/>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0" name="Date Placeholder 9"/>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2" name="Slide Number Placeholder 11"/>
          <p:cNvSpPr>
            <a:spLocks noGrp="1"/>
          </p:cNvSpPr>
          <p:nvPr>
            <p:ph type="sldNum" sz="quarter" idx="16"/>
          </p:nvPr>
        </p:nvSpPr>
        <p:spPr/>
        <p:txBody>
          <a:bodyPr rtlCol="0"/>
          <a:lstStyle/>
          <a:p>
            <a:fld id="{8F82E0A0-C266-4798-8C8F-B9F91E9DA37E}" type="slidenum">
              <a:rPr/>
              <a:pPr/>
              <a:t>‹#›</a:t>
            </a:fld>
            <a:endParaRPr/>
          </a:p>
        </p:txBody>
      </p:sp>
      <p:sp>
        <p:nvSpPr>
          <p:cNvPr id="14" name="Footer Placeholder 13"/>
          <p:cNvSpPr>
            <a:spLocks noGrp="1"/>
          </p:cNvSpPr>
          <p:nvPr>
            <p:ph type="ftr" sz="quarter" idx="17"/>
          </p:nvPr>
        </p:nvSpPr>
        <p:spPr/>
        <p:txBody>
          <a:bodyPr rtlCol="0"/>
          <a:lstStyle/>
          <a:p>
            <a:endParaRPr>
              <a:solidFill>
                <a:srgbClr val="464646"/>
              </a:solidFill>
            </a:endParaRPr>
          </a:p>
        </p:txBody>
      </p:sp>
      <p:sp>
        <p:nvSpPr>
          <p:cNvPr id="16" name="Text Placeholder 15"/>
          <p:cNvSpPr>
            <a:spLocks noGrp="1"/>
          </p:cNvSpPr>
          <p:nvPr>
            <p:ph type="body" sz="quarter" idx="18"/>
          </p:nvPr>
        </p:nvSpPr>
        <p:spPr>
          <a:xfrm>
            <a:off x="812800" y="1816383"/>
            <a:ext cx="5181600" cy="707136"/>
          </a:xfrm>
          <a:solidFill>
            <a:schemeClr val="accent2"/>
          </a:solidFill>
        </p:spPr>
        <p:txBody>
          <a:bodyPr rtlCol="0" anchor="ctr"/>
          <a:lstStyle>
            <a:lvl1pPr>
              <a:buFontTx/>
              <a:buNone/>
              <a:defRPr sz="2667" b="1">
                <a:solidFill>
                  <a:srgbClr val="FFFFFF"/>
                </a:solidFill>
              </a:defRPr>
            </a:lvl1pPr>
          </a:lstStyle>
          <a:p>
            <a:pPr lvl="0"/>
            <a:r>
              <a:rPr/>
              <a:t>Click to edit Master text styles</a:t>
            </a:r>
          </a:p>
        </p:txBody>
      </p:sp>
      <p:sp>
        <p:nvSpPr>
          <p:cNvPr id="15" name="Text Placeholder 14"/>
          <p:cNvSpPr>
            <a:spLocks noGrp="1"/>
          </p:cNvSpPr>
          <p:nvPr>
            <p:ph type="body" sz="quarter" idx="19"/>
          </p:nvPr>
        </p:nvSpPr>
        <p:spPr>
          <a:xfrm>
            <a:off x="6400800" y="1816383"/>
            <a:ext cx="5181600" cy="707136"/>
          </a:xfrm>
          <a:solidFill>
            <a:schemeClr val="accent4"/>
          </a:solidFill>
        </p:spPr>
        <p:txBody>
          <a:bodyPr rtlCol="0" anchor="ctr"/>
          <a:lstStyle>
            <a:lvl1pPr>
              <a:buFontTx/>
              <a:buNone/>
              <a:defRPr sz="2667" b="1">
                <a:solidFill>
                  <a:srgbClr val="FFFFFF"/>
                </a:solidFill>
              </a:defRPr>
            </a:lvl1pPr>
          </a:lstStyle>
          <a:p>
            <a:pPr lvl="0"/>
            <a:r>
              <a:rPr/>
              <a:t>Click to edit Master text styles</a:t>
            </a:r>
          </a:p>
        </p:txBody>
      </p:sp>
    </p:spTree>
    <p:extLst>
      <p:ext uri="{BB962C8B-B14F-4D97-AF65-F5344CB8AC3E}">
        <p14:creationId xmlns:p14="http://schemas.microsoft.com/office/powerpoint/2010/main" val="86826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2"/>
          <p:cNvSpPr>
            <a:spLocks noGrp="1"/>
          </p:cNvSpPr>
          <p:nvPr>
            <p:ph type="dt" sz="half" idx="10"/>
          </p:nvPr>
        </p:nvSpPr>
        <p:spPr/>
        <p:txBody>
          <a:bodyPr/>
          <a:lstStyle/>
          <a:p>
            <a:fld id="{6DFADB5D-B7A0-47E3-AD2D-B1A6F8614213}" type="datetime1">
              <a:rPr lang="en-US">
                <a:solidFill>
                  <a:srgbClr val="464646"/>
                </a:solidFill>
              </a:rPr>
              <a:pPr/>
              <a:t>6/4/2022</a:t>
            </a:fld>
            <a:endParaRPr>
              <a:solidFill>
                <a:srgbClr val="464646"/>
              </a:solidFill>
            </a:endParaRPr>
          </a:p>
        </p:txBody>
      </p:sp>
      <p:sp>
        <p:nvSpPr>
          <p:cNvPr id="4" name="Footer Placeholder 3"/>
          <p:cNvSpPr>
            <a:spLocks noGrp="1"/>
          </p:cNvSpPr>
          <p:nvPr>
            <p:ph type="ftr" sz="quarter" idx="11"/>
          </p:nvPr>
        </p:nvSpPr>
        <p:spPr/>
        <p:txBody>
          <a:bodyPr/>
          <a:lstStyle/>
          <a:p>
            <a:endParaRPr>
              <a:solidFill>
                <a:srgbClr val="464646"/>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Tree>
    <p:extLst>
      <p:ext uri="{BB962C8B-B14F-4D97-AF65-F5344CB8AC3E}">
        <p14:creationId xmlns:p14="http://schemas.microsoft.com/office/powerpoint/2010/main" val="289771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a:solidFill>
                  <a:srgbClr val="464646"/>
                </a:solidFill>
              </a:rPr>
              <a:pPr/>
              <a:t>6/4/2022</a:t>
            </a:fld>
            <a:endParaRPr>
              <a:solidFill>
                <a:srgbClr val="464646"/>
              </a:solidFill>
            </a:endParaRPr>
          </a:p>
        </p:txBody>
      </p:sp>
      <p:sp>
        <p:nvSpPr>
          <p:cNvPr id="3" name="Footer Placeholder 2"/>
          <p:cNvSpPr>
            <a:spLocks noGrp="1"/>
          </p:cNvSpPr>
          <p:nvPr>
            <p:ph type="ftr" sz="quarter" idx="11"/>
          </p:nvPr>
        </p:nvSpPr>
        <p:spPr/>
        <p:txBody>
          <a:bodyPr/>
          <a:lstStyle/>
          <a:p>
            <a:endParaRPr>
              <a:solidFill>
                <a:srgbClr val="464646"/>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3F7CB7D-F184-43C7-B6FD-03D728E1BBFF}" type="slidenum">
              <a:rPr>
                <a:solidFill>
                  <a:srgbClr val="464646"/>
                </a:solidFill>
              </a:rPr>
              <a:pPr/>
              <a:t>‹#›</a:t>
            </a:fld>
            <a:endParaRPr>
              <a:solidFill>
                <a:srgbClr val="464646"/>
              </a:solidFill>
            </a:endParaRPr>
          </a:p>
        </p:txBody>
      </p:sp>
    </p:spTree>
    <p:extLst>
      <p:ext uri="{BB962C8B-B14F-4D97-AF65-F5344CB8AC3E}">
        <p14:creationId xmlns:p14="http://schemas.microsoft.com/office/powerpoint/2010/main" val="1212775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57480"/>
            <a:ext cx="10871200" cy="1341120"/>
          </a:xfrm>
        </p:spPr>
        <p:txBody>
          <a:bodyPr anchor="b"/>
          <a:lstStyle>
            <a:lvl1pPr algn="l">
              <a:buNone/>
              <a:defRPr sz="5600" b="0"/>
            </a:lvl1pPr>
          </a:lstStyle>
          <a:p>
            <a:r>
              <a:rPr/>
              <a:t>Click to edit Master title style</a:t>
            </a:r>
          </a:p>
        </p:txBody>
      </p:sp>
      <p:sp>
        <p:nvSpPr>
          <p:cNvPr id="5" name="Date Placeholder 4"/>
          <p:cNvSpPr>
            <a:spLocks noGrp="1"/>
          </p:cNvSpPr>
          <p:nvPr>
            <p:ph type="dt" sz="half" idx="10"/>
          </p:nvPr>
        </p:nvSpPr>
        <p:spPr/>
        <p:txBody>
          <a:bodyPr/>
          <a:lstStyle/>
          <a:p>
            <a:fld id="{F49A8198-4617-485E-9585-4840B69DBBA6}" type="datetime1">
              <a:rPr lang="en-US">
                <a:solidFill>
                  <a:srgbClr val="464646"/>
                </a:solidFill>
              </a:rPr>
              <a:pPr/>
              <a:t>6/4/2022</a:t>
            </a:fld>
            <a:endParaRPr>
              <a:solidFill>
                <a:srgbClr val="464646"/>
              </a:solidFill>
            </a:endParaRPr>
          </a:p>
        </p:txBody>
      </p:sp>
      <p:sp>
        <p:nvSpPr>
          <p:cNvPr id="6" name="Footer Placeholder 5"/>
          <p:cNvSpPr>
            <a:spLocks noGrp="1"/>
          </p:cNvSpPr>
          <p:nvPr>
            <p:ph type="ftr" sz="quarter" idx="11"/>
          </p:nvPr>
        </p:nvSpPr>
        <p:spPr/>
        <p:txBody>
          <a:bodyPr/>
          <a:lstStyle/>
          <a:p>
            <a:endParaRPr>
              <a:solidFill>
                <a:srgbClr val="464646"/>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
        <p:nvSpPr>
          <p:cNvPr id="3" name="Text Placeholder 2"/>
          <p:cNvSpPr>
            <a:spLocks noGrp="1"/>
          </p:cNvSpPr>
          <p:nvPr>
            <p:ph type="body" idx="1"/>
          </p:nvPr>
        </p:nvSpPr>
        <p:spPr>
          <a:xfrm>
            <a:off x="812800" y="1905000"/>
            <a:ext cx="21336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333"/>
              </a:spcAft>
              <a:buNone/>
              <a:defRPr sz="2400"/>
            </a:lvl1pPr>
            <a:lvl2pPr>
              <a:buNone/>
              <a:defRPr sz="1600"/>
            </a:lvl2pPr>
            <a:lvl3pPr>
              <a:buNone/>
              <a:defRPr sz="1333"/>
            </a:lvl3pPr>
            <a:lvl4pPr>
              <a:buNone/>
              <a:defRPr sz="1200"/>
            </a:lvl4pPr>
            <a:lvl5pPr>
              <a:buNone/>
              <a:defRPr sz="1200"/>
            </a:lvl5pPr>
          </a:lstStyle>
          <a:p>
            <a:pPr lvl="0"/>
            <a:r>
              <a:rPr/>
              <a:t>Click to edit Master text styles</a:t>
            </a:r>
          </a:p>
        </p:txBody>
      </p:sp>
      <p:sp>
        <p:nvSpPr>
          <p:cNvPr id="9" name="Content Placeholder 8"/>
          <p:cNvSpPr>
            <a:spLocks noGrp="1"/>
          </p:cNvSpPr>
          <p:nvPr>
            <p:ph sz="quarter" idx="13"/>
          </p:nvPr>
        </p:nvSpPr>
        <p:spPr>
          <a:xfrm>
            <a:off x="3149600" y="1905000"/>
            <a:ext cx="8534400" cy="4267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3279722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3A6002-EA5E-634B-9448-86AC7C9872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8816DFB-7FD3-1149-B1D6-F2E7201447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D56C9DE-C27A-C142-B3DC-5701B673D2A0}"/>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5" name="Footer Placeholder 4">
            <a:extLst>
              <a:ext uri="{FF2B5EF4-FFF2-40B4-BE49-F238E27FC236}">
                <a16:creationId xmlns:a16="http://schemas.microsoft.com/office/drawing/2014/main" xmlns="" id="{CDC8EEF3-6487-8248-92FA-62364472F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B3E7AF-E468-B340-874F-277AC4A98B8E}"/>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2974755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076891" y="0"/>
            <a:ext cx="10115109" cy="4559808"/>
          </a:xfrm>
          <a:solidFill>
            <a:schemeClr val="tx2">
              <a:shade val="50000"/>
            </a:schemeClr>
          </a:solidFill>
          <a:ln>
            <a:noFill/>
          </a:ln>
        </p:spPr>
        <p:txBody>
          <a:bodyPr/>
          <a:lstStyle>
            <a:lvl1pPr>
              <a:buNone/>
              <a:defRPr sz="4267"/>
            </a:lvl1pPr>
          </a:lstStyle>
          <a:p>
            <a:r>
              <a:rPr/>
              <a:t>Click icon to add picture</a:t>
            </a: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2267"/>
            </a:lvl1pPr>
            <a:lvl2pPr>
              <a:buFontTx/>
              <a:buNone/>
              <a:defRPr sz="1600"/>
            </a:lvl2pPr>
            <a:lvl3pPr>
              <a:buFontTx/>
              <a:buNone/>
              <a:defRPr sz="1333"/>
            </a:lvl3pPr>
            <a:lvl4pPr>
              <a:buFontTx/>
              <a:buNone/>
              <a:defRPr sz="1200"/>
            </a:lvl4pPr>
            <a:lvl5pPr>
              <a:buFontTx/>
              <a:buNone/>
              <a:defRPr sz="1200"/>
            </a:lvl5pPr>
          </a:lstStyle>
          <a:p>
            <a:pPr lvl="0"/>
            <a:r>
              <a:rPr/>
              <a:t>Click to edit Master text styles</a:t>
            </a:r>
          </a:p>
        </p:txBody>
      </p:sp>
      <p:sp>
        <p:nvSpPr>
          <p:cNvPr id="8" name="Rectangle 7"/>
          <p:cNvSpPr/>
          <p:nvPr/>
        </p:nvSpPr>
        <p:spPr>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0" name="Rectangle 9"/>
          <p:cNvSpPr/>
          <p:nvPr/>
        </p:nvSpPr>
        <p:spPr>
          <a:xfrm>
            <a:off x="2060448" y="4654296"/>
            <a:ext cx="1011936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 name="Title 1"/>
          <p:cNvSpPr>
            <a:spLocks noGrp="1"/>
          </p:cNvSpPr>
          <p:nvPr>
            <p:ph type="title"/>
          </p:nvPr>
        </p:nvSpPr>
        <p:spPr>
          <a:xfrm>
            <a:off x="2133600" y="4724400"/>
            <a:ext cx="9753600" cy="609600"/>
          </a:xfrm>
        </p:spPr>
        <p:txBody>
          <a:bodyPr anchor="ctr"/>
          <a:lstStyle>
            <a:lvl1pPr algn="l">
              <a:buNone/>
              <a:defRPr sz="3733" b="0">
                <a:solidFill>
                  <a:srgbClr val="FFFFFF"/>
                </a:solidFill>
              </a:defRPr>
            </a:lvl1pPr>
          </a:lstStyle>
          <a:p>
            <a:r>
              <a:rPr/>
              <a:t>Click to edit Master title style</a:t>
            </a:r>
          </a:p>
        </p:txBody>
      </p:sp>
      <p:sp>
        <p:nvSpPr>
          <p:cNvPr id="11" name="Rectangle 10"/>
          <p:cNvSpPr/>
          <p:nvPr/>
        </p:nvSpPr>
        <p:spPr>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2" name="Date Placeholder 11"/>
          <p:cNvSpPr>
            <a:spLocks noGrp="1"/>
          </p:cNvSpPr>
          <p:nvPr>
            <p:ph type="dt" sz="half" idx="10"/>
          </p:nvPr>
        </p:nvSpPr>
        <p:spPr>
          <a:xfrm>
            <a:off x="8331200" y="6248400"/>
            <a:ext cx="3556000" cy="365125"/>
          </a:xfrm>
        </p:spPr>
        <p:txBody>
          <a:bodyPr rtlCol="0"/>
          <a:lstStyle/>
          <a:p>
            <a:fld id="{E4606EA6-EFEA-4C30-9264-4F9291A5780D}" type="datetime1">
              <a:rPr lang="en-US">
                <a:solidFill>
                  <a:srgbClr val="DEF5FA"/>
                </a:solidFill>
              </a:rPr>
              <a:pPr/>
              <a:t>6/4/2022</a:t>
            </a:fld>
            <a:endParaRPr>
              <a:solidFill>
                <a:srgbClr val="DEF5FA"/>
              </a:solidFill>
            </a:endParaRPr>
          </a:p>
        </p:txBody>
      </p:sp>
      <p:sp>
        <p:nvSpPr>
          <p:cNvPr id="13" name="Slide Number Placeholder 12"/>
          <p:cNvSpPr>
            <a:spLocks noGrp="1"/>
          </p:cNvSpPr>
          <p:nvPr>
            <p:ph type="sldNum" sz="quarter" idx="11"/>
          </p:nvPr>
        </p:nvSpPr>
        <p:spPr>
          <a:xfrm>
            <a:off x="0" y="4667249"/>
            <a:ext cx="1930400" cy="663579"/>
          </a:xfrm>
        </p:spPr>
        <p:txBody>
          <a:bodyPr rtlCol="0"/>
          <a:lstStyle>
            <a:lvl1pPr>
              <a:defRPr sz="3733"/>
            </a:lvl1pPr>
          </a:lstStyle>
          <a:p>
            <a:fld id="{8F82E0A0-C266-4798-8C8F-B9F91E9DA37E}" type="slidenum">
              <a:rPr/>
              <a:pPr/>
              <a:t>‹#›</a:t>
            </a:fld>
            <a:endParaRPr/>
          </a:p>
        </p:txBody>
      </p:sp>
      <p:sp>
        <p:nvSpPr>
          <p:cNvPr id="14" name="Footer Placeholder 13"/>
          <p:cNvSpPr>
            <a:spLocks noGrp="1"/>
          </p:cNvSpPr>
          <p:nvPr>
            <p:ph type="ftr" sz="quarter" idx="12"/>
          </p:nvPr>
        </p:nvSpPr>
        <p:spPr>
          <a:xfrm>
            <a:off x="2133600" y="6248207"/>
            <a:ext cx="6096000" cy="365125"/>
          </a:xfrm>
        </p:spPr>
        <p:txBody>
          <a:bodyPr rtlCol="0"/>
          <a:lstStyle/>
          <a:p>
            <a:endParaRPr>
              <a:solidFill>
                <a:srgbClr val="DEF5FA"/>
              </a:solidFill>
            </a:endParaRPr>
          </a:p>
        </p:txBody>
      </p:sp>
    </p:spTree>
    <p:extLst>
      <p:ext uri="{BB962C8B-B14F-4D97-AF65-F5344CB8AC3E}">
        <p14:creationId xmlns:p14="http://schemas.microsoft.com/office/powerpoint/2010/main" val="1068665831"/>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s-ES_tradnl"/>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_tradnl"/>
          </a:p>
        </p:txBody>
      </p:sp>
      <p:sp>
        <p:nvSpPr>
          <p:cNvPr id="4" name="Date Placeholder 3"/>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574745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522439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s-ES_tradn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1026806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Date Placeholder 4"/>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823120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_tradnl"/>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7" name="Date Placeholder 6"/>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8" name="Footer Placeholder 7"/>
          <p:cNvSpPr>
            <a:spLocks noGrp="1"/>
          </p:cNvSpPr>
          <p:nvPr>
            <p:ph type="ftr" sz="quarter" idx="11"/>
          </p:nvPr>
        </p:nvSpPr>
        <p:spPr/>
        <p:txBody>
          <a:bodyPr/>
          <a:lstStyle/>
          <a:p>
            <a:endParaRPr lang="es-ES_tradnl">
              <a:solidFill>
                <a:prstClr val="black">
                  <a:tint val="75000"/>
                </a:prstClr>
              </a:solidFill>
            </a:endParaRPr>
          </a:p>
        </p:txBody>
      </p:sp>
      <p:sp>
        <p:nvSpPr>
          <p:cNvPr id="9" name="Slide Number Placeholder 8"/>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975109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Date Placeholder 2"/>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4" name="Footer Placeholder 3"/>
          <p:cNvSpPr>
            <a:spLocks noGrp="1"/>
          </p:cNvSpPr>
          <p:nvPr>
            <p:ph type="ftr" sz="quarter" idx="11"/>
          </p:nvPr>
        </p:nvSpPr>
        <p:spPr/>
        <p:txBody>
          <a:bodyPr/>
          <a:lstStyle/>
          <a:p>
            <a:endParaRPr lang="es-ES_tradnl">
              <a:solidFill>
                <a:prstClr val="black">
                  <a:tint val="75000"/>
                </a:prstClr>
              </a:solidFill>
            </a:endParaRPr>
          </a:p>
        </p:txBody>
      </p:sp>
      <p:sp>
        <p:nvSpPr>
          <p:cNvPr id="5" name="Slide Number Placeholder 4"/>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2585573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3" name="Footer Placeholder 2"/>
          <p:cNvSpPr>
            <a:spLocks noGrp="1"/>
          </p:cNvSpPr>
          <p:nvPr>
            <p:ph type="ftr" sz="quarter" idx="11"/>
          </p:nvPr>
        </p:nvSpPr>
        <p:spPr/>
        <p:txBody>
          <a:bodyPr/>
          <a:lstStyle/>
          <a:p>
            <a:endParaRPr lang="es-ES_tradnl">
              <a:solidFill>
                <a:prstClr val="black">
                  <a:tint val="75000"/>
                </a:prstClr>
              </a:solidFill>
            </a:endParaRPr>
          </a:p>
        </p:txBody>
      </p:sp>
      <p:sp>
        <p:nvSpPr>
          <p:cNvPr id="4" name="Slide Number Placeholder 3"/>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302504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s-ES_tradnl"/>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62703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s-ES_tradnl"/>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23306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8EDC20-0E51-EF45-9864-AEF2A68C34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C5E1A6-D563-F247-8120-A144BCD091B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959C320-23B1-0847-82C3-6E53F85570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C557D98-5F7C-324E-AFEF-CA631271C7D6}"/>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6" name="Footer Placeholder 5">
            <a:extLst>
              <a:ext uri="{FF2B5EF4-FFF2-40B4-BE49-F238E27FC236}">
                <a16:creationId xmlns:a16="http://schemas.microsoft.com/office/drawing/2014/main" xmlns="" id="{FC3A0C78-37EE-3345-BB63-F00ACBF5D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C593B18-B19C-5342-9B2A-E702FBA1B1B8}"/>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36470351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816077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s-ES_tradnl"/>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589306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s-ES_tradnl"/>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s-ES_tradnl"/>
          </a:p>
        </p:txBody>
      </p:sp>
      <p:sp>
        <p:nvSpPr>
          <p:cNvPr id="4" name="Date Placeholder 3"/>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562765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198416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s-ES_tradn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43043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Date Placeholder 4"/>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731716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_tradnl"/>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7" name="Date Placeholder 6"/>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8" name="Footer Placeholder 7"/>
          <p:cNvSpPr>
            <a:spLocks noGrp="1"/>
          </p:cNvSpPr>
          <p:nvPr>
            <p:ph type="ftr" sz="quarter" idx="11"/>
          </p:nvPr>
        </p:nvSpPr>
        <p:spPr/>
        <p:txBody>
          <a:bodyPr/>
          <a:lstStyle/>
          <a:p>
            <a:endParaRPr lang="es-ES_tradnl">
              <a:solidFill>
                <a:prstClr val="black">
                  <a:tint val="75000"/>
                </a:prstClr>
              </a:solidFill>
            </a:endParaRPr>
          </a:p>
        </p:txBody>
      </p:sp>
      <p:sp>
        <p:nvSpPr>
          <p:cNvPr id="9" name="Slide Number Placeholder 8"/>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054119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Date Placeholder 2"/>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4" name="Footer Placeholder 3"/>
          <p:cNvSpPr>
            <a:spLocks noGrp="1"/>
          </p:cNvSpPr>
          <p:nvPr>
            <p:ph type="ftr" sz="quarter" idx="11"/>
          </p:nvPr>
        </p:nvSpPr>
        <p:spPr/>
        <p:txBody>
          <a:bodyPr/>
          <a:lstStyle/>
          <a:p>
            <a:endParaRPr lang="es-ES_tradnl">
              <a:solidFill>
                <a:prstClr val="black">
                  <a:tint val="75000"/>
                </a:prstClr>
              </a:solidFill>
            </a:endParaRPr>
          </a:p>
        </p:txBody>
      </p:sp>
      <p:sp>
        <p:nvSpPr>
          <p:cNvPr id="5" name="Slide Number Placeholder 4"/>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5198067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3" name="Footer Placeholder 2"/>
          <p:cNvSpPr>
            <a:spLocks noGrp="1"/>
          </p:cNvSpPr>
          <p:nvPr>
            <p:ph type="ftr" sz="quarter" idx="11"/>
          </p:nvPr>
        </p:nvSpPr>
        <p:spPr/>
        <p:txBody>
          <a:bodyPr/>
          <a:lstStyle/>
          <a:p>
            <a:endParaRPr lang="es-ES_tradnl">
              <a:solidFill>
                <a:prstClr val="black">
                  <a:tint val="75000"/>
                </a:prstClr>
              </a:solidFill>
            </a:endParaRPr>
          </a:p>
        </p:txBody>
      </p:sp>
      <p:sp>
        <p:nvSpPr>
          <p:cNvPr id="4" name="Slide Number Placeholder 3"/>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974541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smtClean="0"/>
              <a:t>Click to edit Master title style</a:t>
            </a:r>
            <a:endParaRPr lang="es-ES_tradnl"/>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90215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129A8D-FB29-1644-B039-7677247CE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3E4C134-2E77-AC44-BAC3-9D44E8A2DE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4AC3461-8472-134E-89A7-C30344608F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28A04CE-7475-5349-87FD-30C6507A7F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D5FDBF3-1BE1-CF4A-86D8-78DF3EBA382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C3B7723-7545-EB41-8DFE-6E815DCB96BA}"/>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8" name="Footer Placeholder 7">
            <a:extLst>
              <a:ext uri="{FF2B5EF4-FFF2-40B4-BE49-F238E27FC236}">
                <a16:creationId xmlns:a16="http://schemas.microsoft.com/office/drawing/2014/main" xmlns="" id="{13483214-EE72-1A4E-89AA-5F77E12E3C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A8736D0-3E8C-2442-94B8-0DC0E3EE2029}"/>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21327829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smtClean="0"/>
              <a:t>Click to edit Master title style</a:t>
            </a:r>
            <a:endParaRPr lang="es-ES_tradnl"/>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ES_tradnl"/>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213496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3699619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s-ES_tradnl"/>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422795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Subtitle 8"/>
          <p:cNvSpPr>
            <a:spLocks noGrp="1"/>
          </p:cNvSpPr>
          <p:nvPr>
            <p:ph type="subTitle" idx="1"/>
          </p:nvPr>
        </p:nvSpPr>
        <p:spPr>
          <a:xfrm>
            <a:off x="3149600" y="6050037"/>
            <a:ext cx="8686800" cy="685800"/>
          </a:xfrm>
        </p:spPr>
        <p:txBody>
          <a:bodyPr anchor="ctr"/>
          <a:lstStyle>
            <a:lvl1pPr marL="0" indent="0" algn="l">
              <a:buNone/>
              <a:defRPr sz="3733">
                <a:solidFill>
                  <a:srgbClr val="FFFFFF"/>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667">
                <a:solidFill>
                  <a:srgbClr val="FFFFFF"/>
                </a:solidFill>
              </a:defRPr>
            </a:lvl1pPr>
          </a:lstStyle>
          <a:p>
            <a:fld id="{047E157E-8DCB-4F70-A0AF-5EB586A91DD4}" type="datetime1">
              <a:rPr lang="en-US"/>
              <a:pPr/>
              <a:t>6/4/2022</a:t>
            </a:fld>
            <a:endParaRPr/>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a:solidFill>
                <a:srgbClr val="DEF5FA"/>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8F82E0A0-C266-4798-8C8F-B9F91E9DA37E}" type="slidenum">
              <a:rPr>
                <a:solidFill>
                  <a:srgbClr val="DEF5FA"/>
                </a:solidFill>
              </a:rPr>
              <a:pPr/>
              <a:t>‹#›</a:t>
            </a:fld>
            <a:endParaRPr>
              <a:solidFill>
                <a:srgbClr val="DEF5FA"/>
              </a:solidFill>
            </a:endParaRPr>
          </a:p>
        </p:txBody>
      </p:sp>
      <p:sp>
        <p:nvSpPr>
          <p:cNvPr id="12" name="Rectangle 11"/>
          <p:cNvSpPr>
            <a:spLocks noGrp="1"/>
          </p:cNvSpPr>
          <p:nvPr>
            <p:ph type="title"/>
          </p:nvPr>
        </p:nvSpPr>
        <p:spPr>
          <a:xfrm>
            <a:off x="3149600" y="3124200"/>
            <a:ext cx="8636000" cy="2717800"/>
          </a:xfrm>
        </p:spPr>
        <p:txBody>
          <a:bodyPr rtlCol="0" anchor="b"/>
          <a:lstStyle>
            <a:lvl1pPr>
              <a:defRPr cap="all" baseline="0"/>
            </a:lvl1pPr>
          </a:lstStyle>
          <a:p>
            <a:r>
              <a:rPr/>
              <a:t>Click to edit Master title style</a:t>
            </a:r>
          </a:p>
        </p:txBody>
      </p:sp>
    </p:spTree>
    <p:extLst>
      <p:ext uri="{BB962C8B-B14F-4D97-AF65-F5344CB8AC3E}">
        <p14:creationId xmlns:p14="http://schemas.microsoft.com/office/powerpoint/2010/main" val="352474649"/>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a:t>Click to edit Master title style</a:t>
            </a:r>
          </a:p>
        </p:txBody>
      </p:sp>
      <p:sp>
        <p:nvSpPr>
          <p:cNvPr id="3" name="Rectangle 2"/>
          <p:cNvSpPr>
            <a:spLocks noGrp="1"/>
          </p:cNvSpPr>
          <p:nvPr>
            <p:ph type="dt" sz="half" idx="10"/>
          </p:nvPr>
        </p:nvSpPr>
        <p:spPr/>
        <p:txBody>
          <a:bodyPr/>
          <a:lstStyle/>
          <a:p>
            <a:fld id="{E4606EA6-EFEA-4C30-9264-4F9291A5780D}" type="datetime1">
              <a:rPr lang="en-US">
                <a:solidFill>
                  <a:srgbClr val="464646"/>
                </a:solidFill>
              </a:rPr>
              <a:pPr/>
              <a:t>6/4/2022</a:t>
            </a:fld>
            <a:endParaRPr>
              <a:solidFill>
                <a:srgbClr val="464646"/>
              </a:solidFill>
            </a:endParaRPr>
          </a:p>
        </p:txBody>
      </p:sp>
      <p:sp>
        <p:nvSpPr>
          <p:cNvPr id="4" name="Rectangle 3"/>
          <p:cNvSpPr>
            <a:spLocks noGrp="1"/>
          </p:cNvSpPr>
          <p:nvPr>
            <p:ph type="ftr" sz="quarter" idx="11"/>
          </p:nvPr>
        </p:nvSpPr>
        <p:spPr/>
        <p:txBody>
          <a:bodyPr/>
          <a:lstStyle/>
          <a:p>
            <a:endParaRPr>
              <a:solidFill>
                <a:srgbClr val="464646"/>
              </a:solidFill>
            </a:endParaRPr>
          </a:p>
        </p:txBody>
      </p:sp>
      <p:sp>
        <p:nvSpPr>
          <p:cNvPr id="5" name="Rectangle 4"/>
          <p:cNvSpPr>
            <a:spLocks noGrp="1"/>
          </p:cNvSpPr>
          <p:nvPr>
            <p:ph type="sldNum" sz="quarter" idx="12"/>
          </p:nvPr>
        </p:nvSpPr>
        <p:spPr/>
        <p:txBody>
          <a:bodyPr/>
          <a:lstStyle/>
          <a:p>
            <a:fld id="{8F82E0A0-C266-4798-8C8F-B9F91E9DA37E}" type="slidenum">
              <a:rPr/>
              <a:pPr/>
              <a:t>‹#›</a:t>
            </a:fld>
            <a:endParaRPr/>
          </a:p>
        </p:txBody>
      </p:sp>
      <p:sp>
        <p:nvSpPr>
          <p:cNvPr id="7" name="Rectangle 6"/>
          <p:cNvSpPr>
            <a:spLocks noGrp="1"/>
          </p:cNvSpPr>
          <p:nvPr>
            <p:ph sz="quarter" idx="13"/>
          </p:nvPr>
        </p:nvSpPr>
        <p:spPr>
          <a:xfrm>
            <a:off x="812800" y="1803400"/>
            <a:ext cx="10871200" cy="43688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34614217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1"/>
            <a:ext cx="9497484" cy="1673225"/>
          </a:xfrm>
        </p:spPr>
        <p:txBody>
          <a:bodyPr anchor="t"/>
          <a:lstStyle>
            <a:lvl1pPr>
              <a:buNone/>
              <a:defRPr sz="3733">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a:t>Click to edit Master text styles</a:t>
            </a:r>
          </a:p>
        </p:txBody>
      </p:sp>
      <p:sp>
        <p:nvSpPr>
          <p:cNvPr id="7" name="Rectangle 6"/>
          <p:cNvSpPr/>
          <p:nvPr/>
        </p:nvSpPr>
        <p:spPr>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 name="Title 1"/>
          <p:cNvSpPr>
            <a:spLocks noGrp="1"/>
          </p:cNvSpPr>
          <p:nvPr>
            <p:ph type="title" hasCustomPrompt="1"/>
          </p:nvPr>
        </p:nvSpPr>
        <p:spPr>
          <a:xfrm>
            <a:off x="1828800" y="1600200"/>
            <a:ext cx="10160000" cy="990600"/>
          </a:xfrm>
        </p:spPr>
        <p:txBody>
          <a:bodyPr/>
          <a:lstStyle>
            <a:lvl1pPr algn="l">
              <a:buNone/>
              <a:defRPr sz="5867" b="0" cap="none">
                <a:solidFill>
                  <a:srgbClr val="FFFFFF"/>
                </a:solidFill>
              </a:defRPr>
            </a:lvl1pPr>
          </a:lstStyle>
          <a:p>
            <a:r>
              <a:rPr/>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a:solidFill>
                  <a:srgbClr val="464646"/>
                </a:solidFill>
              </a:rPr>
              <a:pPr/>
              <a:t>6/4/2022</a:t>
            </a:fld>
            <a:endParaRPr>
              <a:solidFill>
                <a:srgbClr val="464646"/>
              </a:solidFill>
            </a:endParaRPr>
          </a:p>
        </p:txBody>
      </p:sp>
      <p:sp>
        <p:nvSpPr>
          <p:cNvPr id="13" name="Slide Number Placeholder 12"/>
          <p:cNvSpPr>
            <a:spLocks noGrp="1"/>
          </p:cNvSpPr>
          <p:nvPr>
            <p:ph type="sldNum" sz="quarter" idx="11"/>
          </p:nvPr>
        </p:nvSpPr>
        <p:spPr>
          <a:xfrm>
            <a:off x="0" y="1752601"/>
            <a:ext cx="1727200" cy="701676"/>
          </a:xfrm>
        </p:spPr>
        <p:txBody>
          <a:bodyPr>
            <a:noAutofit/>
          </a:bodyPr>
          <a:lstStyle>
            <a:lvl1pPr>
              <a:defRPr sz="3200">
                <a:solidFill>
                  <a:srgbClr val="FFFFFF"/>
                </a:solidFill>
              </a:defRPr>
            </a:lvl1pPr>
          </a:lstStyle>
          <a:p>
            <a:fld id="{8F82E0A0-C266-4798-8C8F-B9F91E9DA37E}" type="slidenum">
              <a:rPr/>
              <a:pPr/>
              <a:t>‹#›</a:t>
            </a:fld>
            <a:endParaRPr/>
          </a:p>
        </p:txBody>
      </p:sp>
      <p:sp>
        <p:nvSpPr>
          <p:cNvPr id="14" name="Footer Placeholder 13"/>
          <p:cNvSpPr>
            <a:spLocks noGrp="1"/>
          </p:cNvSpPr>
          <p:nvPr>
            <p:ph type="ftr" sz="quarter" idx="12"/>
          </p:nvPr>
        </p:nvSpPr>
        <p:spPr/>
        <p:txBody>
          <a:bodyPr/>
          <a:lstStyle/>
          <a:p>
            <a:endParaRPr>
              <a:solidFill>
                <a:srgbClr val="464646"/>
              </a:solidFill>
            </a:endParaRPr>
          </a:p>
        </p:txBody>
      </p:sp>
    </p:spTree>
    <p:extLst>
      <p:ext uri="{BB962C8B-B14F-4D97-AF65-F5344CB8AC3E}">
        <p14:creationId xmlns:p14="http://schemas.microsoft.com/office/powerpoint/2010/main" val="197590255"/>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9" name="Content Placeholder 8"/>
          <p:cNvSpPr>
            <a:spLocks noGrp="1"/>
          </p:cNvSpPr>
          <p:nvPr>
            <p:ph sz="quarter" idx="13"/>
          </p:nvPr>
        </p:nvSpPr>
        <p:spPr>
          <a:xfrm>
            <a:off x="812800" y="1803402"/>
            <a:ext cx="5181600" cy="4358165"/>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1" name="Content Placeholder 10"/>
          <p:cNvSpPr>
            <a:spLocks noGrp="1"/>
          </p:cNvSpPr>
          <p:nvPr>
            <p:ph sz="quarter" idx="14"/>
          </p:nvPr>
        </p:nvSpPr>
        <p:spPr>
          <a:xfrm>
            <a:off x="6459868" y="1803399"/>
            <a:ext cx="5181600" cy="4358167"/>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8" name="Date Placeholder 7"/>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0" name="Slide Number Placeholder 9"/>
          <p:cNvSpPr>
            <a:spLocks noGrp="1"/>
          </p:cNvSpPr>
          <p:nvPr>
            <p:ph type="sldNum" sz="quarter" idx="16"/>
          </p:nvPr>
        </p:nvSpPr>
        <p:spPr/>
        <p:txBody>
          <a:bodyPr rtlCol="0"/>
          <a:lstStyle/>
          <a:p>
            <a:fld id="{8F82E0A0-C266-4798-8C8F-B9F91E9DA37E}" type="slidenum">
              <a:rPr/>
              <a:pPr/>
              <a:t>‹#›</a:t>
            </a:fld>
            <a:endParaRPr/>
          </a:p>
        </p:txBody>
      </p:sp>
      <p:sp>
        <p:nvSpPr>
          <p:cNvPr id="12" name="Footer Placeholder 11"/>
          <p:cNvSpPr>
            <a:spLocks noGrp="1"/>
          </p:cNvSpPr>
          <p:nvPr>
            <p:ph type="ftr" sz="quarter" idx="17"/>
          </p:nvPr>
        </p:nvSpPr>
        <p:spPr/>
        <p:txBody>
          <a:bodyPr rtlCol="0"/>
          <a:lstStyle/>
          <a:p>
            <a:endParaRPr>
              <a:solidFill>
                <a:srgbClr val="464646"/>
              </a:solidFill>
            </a:endParaRPr>
          </a:p>
        </p:txBody>
      </p:sp>
    </p:spTree>
    <p:extLst>
      <p:ext uri="{BB962C8B-B14F-4D97-AF65-F5344CB8AC3E}">
        <p14:creationId xmlns:p14="http://schemas.microsoft.com/office/powerpoint/2010/main" val="591379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6864" y="157480"/>
            <a:ext cx="10871200" cy="1341120"/>
          </a:xfrm>
        </p:spPr>
        <p:txBody>
          <a:bodyPr anchor="b"/>
          <a:lstStyle>
            <a:lvl1pPr>
              <a:defRPr/>
            </a:lvl1pPr>
          </a:lstStyle>
          <a:p>
            <a:r>
              <a:rPr/>
              <a:t>Click to edit Master title style</a:t>
            </a:r>
          </a:p>
        </p:txBody>
      </p:sp>
      <p:sp>
        <p:nvSpPr>
          <p:cNvPr id="11" name="Content Placeholder 10"/>
          <p:cNvSpPr>
            <a:spLocks noGrp="1"/>
          </p:cNvSpPr>
          <p:nvPr>
            <p:ph sz="quarter" idx="13"/>
          </p:nvPr>
        </p:nvSpPr>
        <p:spPr>
          <a:xfrm>
            <a:off x="812800" y="2559757"/>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3" name="Content Placeholder 12"/>
          <p:cNvSpPr>
            <a:spLocks noGrp="1"/>
          </p:cNvSpPr>
          <p:nvPr>
            <p:ph sz="quarter" idx="14"/>
          </p:nvPr>
        </p:nvSpPr>
        <p:spPr>
          <a:xfrm>
            <a:off x="6400800" y="2559757"/>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0" name="Date Placeholder 9"/>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2" name="Slide Number Placeholder 11"/>
          <p:cNvSpPr>
            <a:spLocks noGrp="1"/>
          </p:cNvSpPr>
          <p:nvPr>
            <p:ph type="sldNum" sz="quarter" idx="16"/>
          </p:nvPr>
        </p:nvSpPr>
        <p:spPr/>
        <p:txBody>
          <a:bodyPr rtlCol="0"/>
          <a:lstStyle/>
          <a:p>
            <a:fld id="{8F82E0A0-C266-4798-8C8F-B9F91E9DA37E}" type="slidenum">
              <a:rPr/>
              <a:pPr/>
              <a:t>‹#›</a:t>
            </a:fld>
            <a:endParaRPr/>
          </a:p>
        </p:txBody>
      </p:sp>
      <p:sp>
        <p:nvSpPr>
          <p:cNvPr id="14" name="Footer Placeholder 13"/>
          <p:cNvSpPr>
            <a:spLocks noGrp="1"/>
          </p:cNvSpPr>
          <p:nvPr>
            <p:ph type="ftr" sz="quarter" idx="17"/>
          </p:nvPr>
        </p:nvSpPr>
        <p:spPr/>
        <p:txBody>
          <a:bodyPr rtlCol="0"/>
          <a:lstStyle/>
          <a:p>
            <a:endParaRPr>
              <a:solidFill>
                <a:srgbClr val="464646"/>
              </a:solidFill>
            </a:endParaRPr>
          </a:p>
        </p:txBody>
      </p:sp>
      <p:sp>
        <p:nvSpPr>
          <p:cNvPr id="16" name="Text Placeholder 15"/>
          <p:cNvSpPr>
            <a:spLocks noGrp="1"/>
          </p:cNvSpPr>
          <p:nvPr>
            <p:ph type="body" sz="quarter" idx="18"/>
          </p:nvPr>
        </p:nvSpPr>
        <p:spPr>
          <a:xfrm>
            <a:off x="812800" y="1816383"/>
            <a:ext cx="5181600" cy="707136"/>
          </a:xfrm>
          <a:solidFill>
            <a:schemeClr val="accent2"/>
          </a:solidFill>
        </p:spPr>
        <p:txBody>
          <a:bodyPr rtlCol="0" anchor="ctr"/>
          <a:lstStyle>
            <a:lvl1pPr>
              <a:buFontTx/>
              <a:buNone/>
              <a:defRPr sz="2667" b="1">
                <a:solidFill>
                  <a:srgbClr val="FFFFFF"/>
                </a:solidFill>
              </a:defRPr>
            </a:lvl1pPr>
          </a:lstStyle>
          <a:p>
            <a:pPr lvl="0"/>
            <a:r>
              <a:rPr/>
              <a:t>Click to edit Master text styles</a:t>
            </a:r>
          </a:p>
        </p:txBody>
      </p:sp>
      <p:sp>
        <p:nvSpPr>
          <p:cNvPr id="15" name="Text Placeholder 14"/>
          <p:cNvSpPr>
            <a:spLocks noGrp="1"/>
          </p:cNvSpPr>
          <p:nvPr>
            <p:ph type="body" sz="quarter" idx="19"/>
          </p:nvPr>
        </p:nvSpPr>
        <p:spPr>
          <a:xfrm>
            <a:off x="6400800" y="1816383"/>
            <a:ext cx="5181600" cy="707136"/>
          </a:xfrm>
          <a:solidFill>
            <a:schemeClr val="accent4"/>
          </a:solidFill>
        </p:spPr>
        <p:txBody>
          <a:bodyPr rtlCol="0" anchor="ctr"/>
          <a:lstStyle>
            <a:lvl1pPr>
              <a:buFontTx/>
              <a:buNone/>
              <a:defRPr sz="2667" b="1">
                <a:solidFill>
                  <a:srgbClr val="FFFFFF"/>
                </a:solidFill>
              </a:defRPr>
            </a:lvl1pPr>
          </a:lstStyle>
          <a:p>
            <a:pPr lvl="0"/>
            <a:r>
              <a:rPr/>
              <a:t>Click to edit Master text styles</a:t>
            </a:r>
          </a:p>
        </p:txBody>
      </p:sp>
    </p:spTree>
    <p:extLst>
      <p:ext uri="{BB962C8B-B14F-4D97-AF65-F5344CB8AC3E}">
        <p14:creationId xmlns:p14="http://schemas.microsoft.com/office/powerpoint/2010/main" val="7876233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2"/>
          <p:cNvSpPr>
            <a:spLocks noGrp="1"/>
          </p:cNvSpPr>
          <p:nvPr>
            <p:ph type="dt" sz="half" idx="10"/>
          </p:nvPr>
        </p:nvSpPr>
        <p:spPr/>
        <p:txBody>
          <a:bodyPr/>
          <a:lstStyle/>
          <a:p>
            <a:fld id="{6DFADB5D-B7A0-47E3-AD2D-B1A6F8614213}" type="datetime1">
              <a:rPr lang="en-US">
                <a:solidFill>
                  <a:srgbClr val="464646"/>
                </a:solidFill>
              </a:rPr>
              <a:pPr/>
              <a:t>6/4/2022</a:t>
            </a:fld>
            <a:endParaRPr>
              <a:solidFill>
                <a:srgbClr val="464646"/>
              </a:solidFill>
            </a:endParaRPr>
          </a:p>
        </p:txBody>
      </p:sp>
      <p:sp>
        <p:nvSpPr>
          <p:cNvPr id="4" name="Footer Placeholder 3"/>
          <p:cNvSpPr>
            <a:spLocks noGrp="1"/>
          </p:cNvSpPr>
          <p:nvPr>
            <p:ph type="ftr" sz="quarter" idx="11"/>
          </p:nvPr>
        </p:nvSpPr>
        <p:spPr/>
        <p:txBody>
          <a:bodyPr/>
          <a:lstStyle/>
          <a:p>
            <a:endParaRPr>
              <a:solidFill>
                <a:srgbClr val="464646"/>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Tree>
    <p:extLst>
      <p:ext uri="{BB962C8B-B14F-4D97-AF65-F5344CB8AC3E}">
        <p14:creationId xmlns:p14="http://schemas.microsoft.com/office/powerpoint/2010/main" val="36504090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a:solidFill>
                  <a:srgbClr val="464646"/>
                </a:solidFill>
              </a:rPr>
              <a:pPr/>
              <a:t>6/4/2022</a:t>
            </a:fld>
            <a:endParaRPr>
              <a:solidFill>
                <a:srgbClr val="464646"/>
              </a:solidFill>
            </a:endParaRPr>
          </a:p>
        </p:txBody>
      </p:sp>
      <p:sp>
        <p:nvSpPr>
          <p:cNvPr id="3" name="Footer Placeholder 2"/>
          <p:cNvSpPr>
            <a:spLocks noGrp="1"/>
          </p:cNvSpPr>
          <p:nvPr>
            <p:ph type="ftr" sz="quarter" idx="11"/>
          </p:nvPr>
        </p:nvSpPr>
        <p:spPr/>
        <p:txBody>
          <a:bodyPr/>
          <a:lstStyle/>
          <a:p>
            <a:endParaRPr>
              <a:solidFill>
                <a:srgbClr val="464646"/>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3F7CB7D-F184-43C7-B6FD-03D728E1BBFF}" type="slidenum">
              <a:rPr>
                <a:solidFill>
                  <a:srgbClr val="464646"/>
                </a:solidFill>
              </a:rPr>
              <a:pPr/>
              <a:t>‹#›</a:t>
            </a:fld>
            <a:endParaRPr>
              <a:solidFill>
                <a:srgbClr val="464646"/>
              </a:solidFill>
            </a:endParaRPr>
          </a:p>
        </p:txBody>
      </p:sp>
    </p:spTree>
    <p:extLst>
      <p:ext uri="{BB962C8B-B14F-4D97-AF65-F5344CB8AC3E}">
        <p14:creationId xmlns:p14="http://schemas.microsoft.com/office/powerpoint/2010/main" val="3981012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706583-857C-9249-AAB3-BA6BA7CFE6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944A64D-4EFB-6044-89A6-7FBA85BA7ECA}"/>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4" name="Footer Placeholder 3">
            <a:extLst>
              <a:ext uri="{FF2B5EF4-FFF2-40B4-BE49-F238E27FC236}">
                <a16:creationId xmlns:a16="http://schemas.microsoft.com/office/drawing/2014/main" xmlns="" id="{35C20958-D447-AA40-BC69-2318C29754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D161BB9-7C06-EE41-A562-76E0312D489D}"/>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41859757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57480"/>
            <a:ext cx="10871200" cy="1341120"/>
          </a:xfrm>
        </p:spPr>
        <p:txBody>
          <a:bodyPr anchor="b"/>
          <a:lstStyle>
            <a:lvl1pPr algn="l">
              <a:buNone/>
              <a:defRPr sz="5600" b="0"/>
            </a:lvl1pPr>
          </a:lstStyle>
          <a:p>
            <a:r>
              <a:rPr/>
              <a:t>Click to edit Master title style</a:t>
            </a:r>
          </a:p>
        </p:txBody>
      </p:sp>
      <p:sp>
        <p:nvSpPr>
          <p:cNvPr id="5" name="Date Placeholder 4"/>
          <p:cNvSpPr>
            <a:spLocks noGrp="1"/>
          </p:cNvSpPr>
          <p:nvPr>
            <p:ph type="dt" sz="half" idx="10"/>
          </p:nvPr>
        </p:nvSpPr>
        <p:spPr/>
        <p:txBody>
          <a:bodyPr/>
          <a:lstStyle/>
          <a:p>
            <a:fld id="{F49A8198-4617-485E-9585-4840B69DBBA6}" type="datetime1">
              <a:rPr lang="en-US">
                <a:solidFill>
                  <a:srgbClr val="464646"/>
                </a:solidFill>
              </a:rPr>
              <a:pPr/>
              <a:t>6/4/2022</a:t>
            </a:fld>
            <a:endParaRPr>
              <a:solidFill>
                <a:srgbClr val="464646"/>
              </a:solidFill>
            </a:endParaRPr>
          </a:p>
        </p:txBody>
      </p:sp>
      <p:sp>
        <p:nvSpPr>
          <p:cNvPr id="6" name="Footer Placeholder 5"/>
          <p:cNvSpPr>
            <a:spLocks noGrp="1"/>
          </p:cNvSpPr>
          <p:nvPr>
            <p:ph type="ftr" sz="quarter" idx="11"/>
          </p:nvPr>
        </p:nvSpPr>
        <p:spPr/>
        <p:txBody>
          <a:bodyPr/>
          <a:lstStyle/>
          <a:p>
            <a:endParaRPr>
              <a:solidFill>
                <a:srgbClr val="464646"/>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
        <p:nvSpPr>
          <p:cNvPr id="3" name="Text Placeholder 2"/>
          <p:cNvSpPr>
            <a:spLocks noGrp="1"/>
          </p:cNvSpPr>
          <p:nvPr>
            <p:ph type="body" idx="1"/>
          </p:nvPr>
        </p:nvSpPr>
        <p:spPr>
          <a:xfrm>
            <a:off x="812800" y="1905000"/>
            <a:ext cx="21336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333"/>
              </a:spcAft>
              <a:buNone/>
              <a:defRPr sz="2400"/>
            </a:lvl1pPr>
            <a:lvl2pPr>
              <a:buNone/>
              <a:defRPr sz="1600"/>
            </a:lvl2pPr>
            <a:lvl3pPr>
              <a:buNone/>
              <a:defRPr sz="1333"/>
            </a:lvl3pPr>
            <a:lvl4pPr>
              <a:buNone/>
              <a:defRPr sz="1200"/>
            </a:lvl4pPr>
            <a:lvl5pPr>
              <a:buNone/>
              <a:defRPr sz="1200"/>
            </a:lvl5pPr>
          </a:lstStyle>
          <a:p>
            <a:pPr lvl="0"/>
            <a:r>
              <a:rPr/>
              <a:t>Click to edit Master text styles</a:t>
            </a:r>
          </a:p>
        </p:txBody>
      </p:sp>
      <p:sp>
        <p:nvSpPr>
          <p:cNvPr id="9" name="Content Placeholder 8"/>
          <p:cNvSpPr>
            <a:spLocks noGrp="1"/>
          </p:cNvSpPr>
          <p:nvPr>
            <p:ph sz="quarter" idx="13"/>
          </p:nvPr>
        </p:nvSpPr>
        <p:spPr>
          <a:xfrm>
            <a:off x="3149600" y="1905000"/>
            <a:ext cx="8534400" cy="4267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24565390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076891" y="0"/>
            <a:ext cx="10115109" cy="4559808"/>
          </a:xfrm>
          <a:solidFill>
            <a:schemeClr val="tx2">
              <a:shade val="50000"/>
            </a:schemeClr>
          </a:solidFill>
          <a:ln>
            <a:noFill/>
          </a:ln>
        </p:spPr>
        <p:txBody>
          <a:bodyPr/>
          <a:lstStyle>
            <a:lvl1pPr>
              <a:buNone/>
              <a:defRPr sz="4267"/>
            </a:lvl1pPr>
          </a:lstStyle>
          <a:p>
            <a:r>
              <a:rPr/>
              <a:t>Click icon to add picture</a:t>
            </a: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2267"/>
            </a:lvl1pPr>
            <a:lvl2pPr>
              <a:buFontTx/>
              <a:buNone/>
              <a:defRPr sz="1600"/>
            </a:lvl2pPr>
            <a:lvl3pPr>
              <a:buFontTx/>
              <a:buNone/>
              <a:defRPr sz="1333"/>
            </a:lvl3pPr>
            <a:lvl4pPr>
              <a:buFontTx/>
              <a:buNone/>
              <a:defRPr sz="1200"/>
            </a:lvl4pPr>
            <a:lvl5pPr>
              <a:buFontTx/>
              <a:buNone/>
              <a:defRPr sz="1200"/>
            </a:lvl5pPr>
          </a:lstStyle>
          <a:p>
            <a:pPr lvl="0"/>
            <a:r>
              <a:rPr/>
              <a:t>Click to edit Master text styles</a:t>
            </a:r>
          </a:p>
        </p:txBody>
      </p:sp>
      <p:sp>
        <p:nvSpPr>
          <p:cNvPr id="8" name="Rectangle 7"/>
          <p:cNvSpPr/>
          <p:nvPr/>
        </p:nvSpPr>
        <p:spPr>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0" name="Rectangle 9"/>
          <p:cNvSpPr/>
          <p:nvPr/>
        </p:nvSpPr>
        <p:spPr>
          <a:xfrm>
            <a:off x="2060448" y="4654296"/>
            <a:ext cx="1011936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 name="Title 1"/>
          <p:cNvSpPr>
            <a:spLocks noGrp="1"/>
          </p:cNvSpPr>
          <p:nvPr>
            <p:ph type="title"/>
          </p:nvPr>
        </p:nvSpPr>
        <p:spPr>
          <a:xfrm>
            <a:off x="2133600" y="4724400"/>
            <a:ext cx="9753600" cy="609600"/>
          </a:xfrm>
        </p:spPr>
        <p:txBody>
          <a:bodyPr anchor="ctr"/>
          <a:lstStyle>
            <a:lvl1pPr algn="l">
              <a:buNone/>
              <a:defRPr sz="3733" b="0">
                <a:solidFill>
                  <a:srgbClr val="FFFFFF"/>
                </a:solidFill>
              </a:defRPr>
            </a:lvl1pPr>
          </a:lstStyle>
          <a:p>
            <a:r>
              <a:rPr/>
              <a:t>Click to edit Master title style</a:t>
            </a:r>
          </a:p>
        </p:txBody>
      </p:sp>
      <p:sp>
        <p:nvSpPr>
          <p:cNvPr id="11" name="Rectangle 10"/>
          <p:cNvSpPr/>
          <p:nvPr/>
        </p:nvSpPr>
        <p:spPr>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2" name="Date Placeholder 11"/>
          <p:cNvSpPr>
            <a:spLocks noGrp="1"/>
          </p:cNvSpPr>
          <p:nvPr>
            <p:ph type="dt" sz="half" idx="10"/>
          </p:nvPr>
        </p:nvSpPr>
        <p:spPr>
          <a:xfrm>
            <a:off x="8331200" y="6248400"/>
            <a:ext cx="3556000" cy="365125"/>
          </a:xfrm>
        </p:spPr>
        <p:txBody>
          <a:bodyPr rtlCol="0"/>
          <a:lstStyle/>
          <a:p>
            <a:fld id="{E4606EA6-EFEA-4C30-9264-4F9291A5780D}" type="datetime1">
              <a:rPr lang="en-US">
                <a:solidFill>
                  <a:srgbClr val="DEF5FA"/>
                </a:solidFill>
              </a:rPr>
              <a:pPr/>
              <a:t>6/4/2022</a:t>
            </a:fld>
            <a:endParaRPr>
              <a:solidFill>
                <a:srgbClr val="DEF5FA"/>
              </a:solidFill>
            </a:endParaRPr>
          </a:p>
        </p:txBody>
      </p:sp>
      <p:sp>
        <p:nvSpPr>
          <p:cNvPr id="13" name="Slide Number Placeholder 12"/>
          <p:cNvSpPr>
            <a:spLocks noGrp="1"/>
          </p:cNvSpPr>
          <p:nvPr>
            <p:ph type="sldNum" sz="quarter" idx="11"/>
          </p:nvPr>
        </p:nvSpPr>
        <p:spPr>
          <a:xfrm>
            <a:off x="0" y="4667249"/>
            <a:ext cx="1930400" cy="663579"/>
          </a:xfrm>
        </p:spPr>
        <p:txBody>
          <a:bodyPr rtlCol="0"/>
          <a:lstStyle>
            <a:lvl1pPr>
              <a:defRPr sz="3733"/>
            </a:lvl1pPr>
          </a:lstStyle>
          <a:p>
            <a:fld id="{8F82E0A0-C266-4798-8C8F-B9F91E9DA37E}" type="slidenum">
              <a:rPr/>
              <a:pPr/>
              <a:t>‹#›</a:t>
            </a:fld>
            <a:endParaRPr/>
          </a:p>
        </p:txBody>
      </p:sp>
      <p:sp>
        <p:nvSpPr>
          <p:cNvPr id="14" name="Footer Placeholder 13"/>
          <p:cNvSpPr>
            <a:spLocks noGrp="1"/>
          </p:cNvSpPr>
          <p:nvPr>
            <p:ph type="ftr" sz="quarter" idx="12"/>
          </p:nvPr>
        </p:nvSpPr>
        <p:spPr>
          <a:xfrm>
            <a:off x="2133600" y="6248207"/>
            <a:ext cx="6096000" cy="365125"/>
          </a:xfrm>
        </p:spPr>
        <p:txBody>
          <a:bodyPr rtlCol="0"/>
          <a:lstStyle/>
          <a:p>
            <a:endParaRPr>
              <a:solidFill>
                <a:srgbClr val="DEF5FA"/>
              </a:solidFill>
            </a:endParaRPr>
          </a:p>
        </p:txBody>
      </p:sp>
    </p:spTree>
    <p:extLst>
      <p:ext uri="{BB962C8B-B14F-4D97-AF65-F5344CB8AC3E}">
        <p14:creationId xmlns:p14="http://schemas.microsoft.com/office/powerpoint/2010/main" val="3959690422"/>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Subtitle 8"/>
          <p:cNvSpPr>
            <a:spLocks noGrp="1"/>
          </p:cNvSpPr>
          <p:nvPr>
            <p:ph type="subTitle" idx="1"/>
          </p:nvPr>
        </p:nvSpPr>
        <p:spPr>
          <a:xfrm>
            <a:off x="3149600" y="6050037"/>
            <a:ext cx="8686800" cy="685800"/>
          </a:xfrm>
        </p:spPr>
        <p:txBody>
          <a:bodyPr anchor="ctr"/>
          <a:lstStyle>
            <a:lvl1pPr marL="0" indent="0" algn="l">
              <a:buNone/>
              <a:defRPr sz="3733">
                <a:solidFill>
                  <a:srgbClr val="FFFFFF"/>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667">
                <a:solidFill>
                  <a:srgbClr val="FFFFFF"/>
                </a:solidFill>
              </a:defRPr>
            </a:lvl1pPr>
          </a:lstStyle>
          <a:p>
            <a:fld id="{047E157E-8DCB-4F70-A0AF-5EB586A91DD4}" type="datetime1">
              <a:rPr lang="en-US"/>
              <a:pPr/>
              <a:t>6/4/2022</a:t>
            </a:fld>
            <a:endParaRPr/>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a:solidFill>
                <a:srgbClr val="DEF5FA"/>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8F82E0A0-C266-4798-8C8F-B9F91E9DA37E}" type="slidenum">
              <a:rPr>
                <a:solidFill>
                  <a:srgbClr val="DEF5FA"/>
                </a:solidFill>
              </a:rPr>
              <a:pPr/>
              <a:t>‹#›</a:t>
            </a:fld>
            <a:endParaRPr>
              <a:solidFill>
                <a:srgbClr val="DEF5FA"/>
              </a:solidFill>
            </a:endParaRPr>
          </a:p>
        </p:txBody>
      </p:sp>
      <p:sp>
        <p:nvSpPr>
          <p:cNvPr id="12" name="Rectangle 11"/>
          <p:cNvSpPr>
            <a:spLocks noGrp="1"/>
          </p:cNvSpPr>
          <p:nvPr>
            <p:ph type="title"/>
          </p:nvPr>
        </p:nvSpPr>
        <p:spPr>
          <a:xfrm>
            <a:off x="3149600" y="3124200"/>
            <a:ext cx="8636000" cy="2717800"/>
          </a:xfrm>
        </p:spPr>
        <p:txBody>
          <a:bodyPr rtlCol="0" anchor="b"/>
          <a:lstStyle>
            <a:lvl1pPr>
              <a:defRPr cap="all" baseline="0"/>
            </a:lvl1pPr>
          </a:lstStyle>
          <a:p>
            <a:r>
              <a:rPr/>
              <a:t>Click to edit Master title style</a:t>
            </a:r>
          </a:p>
        </p:txBody>
      </p:sp>
    </p:spTree>
    <p:extLst>
      <p:ext uri="{BB962C8B-B14F-4D97-AF65-F5344CB8AC3E}">
        <p14:creationId xmlns:p14="http://schemas.microsoft.com/office/powerpoint/2010/main" val="2836938730"/>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a:t>Click to edit Master title style</a:t>
            </a:r>
          </a:p>
        </p:txBody>
      </p:sp>
      <p:sp>
        <p:nvSpPr>
          <p:cNvPr id="3" name="Rectangle 2"/>
          <p:cNvSpPr>
            <a:spLocks noGrp="1"/>
          </p:cNvSpPr>
          <p:nvPr>
            <p:ph type="dt" sz="half" idx="10"/>
          </p:nvPr>
        </p:nvSpPr>
        <p:spPr/>
        <p:txBody>
          <a:bodyPr/>
          <a:lstStyle/>
          <a:p>
            <a:fld id="{E4606EA6-EFEA-4C30-9264-4F9291A5780D}" type="datetime1">
              <a:rPr lang="en-US">
                <a:solidFill>
                  <a:srgbClr val="464646"/>
                </a:solidFill>
              </a:rPr>
              <a:pPr/>
              <a:t>6/4/2022</a:t>
            </a:fld>
            <a:endParaRPr>
              <a:solidFill>
                <a:srgbClr val="464646"/>
              </a:solidFill>
            </a:endParaRPr>
          </a:p>
        </p:txBody>
      </p:sp>
      <p:sp>
        <p:nvSpPr>
          <p:cNvPr id="4" name="Rectangle 3"/>
          <p:cNvSpPr>
            <a:spLocks noGrp="1"/>
          </p:cNvSpPr>
          <p:nvPr>
            <p:ph type="ftr" sz="quarter" idx="11"/>
          </p:nvPr>
        </p:nvSpPr>
        <p:spPr/>
        <p:txBody>
          <a:bodyPr/>
          <a:lstStyle/>
          <a:p>
            <a:endParaRPr>
              <a:solidFill>
                <a:srgbClr val="464646"/>
              </a:solidFill>
            </a:endParaRPr>
          </a:p>
        </p:txBody>
      </p:sp>
      <p:sp>
        <p:nvSpPr>
          <p:cNvPr id="5" name="Rectangle 4"/>
          <p:cNvSpPr>
            <a:spLocks noGrp="1"/>
          </p:cNvSpPr>
          <p:nvPr>
            <p:ph type="sldNum" sz="quarter" idx="12"/>
          </p:nvPr>
        </p:nvSpPr>
        <p:spPr/>
        <p:txBody>
          <a:bodyPr/>
          <a:lstStyle/>
          <a:p>
            <a:fld id="{8F82E0A0-C266-4798-8C8F-B9F91E9DA37E}" type="slidenum">
              <a:rPr/>
              <a:pPr/>
              <a:t>‹#›</a:t>
            </a:fld>
            <a:endParaRPr/>
          </a:p>
        </p:txBody>
      </p:sp>
      <p:sp>
        <p:nvSpPr>
          <p:cNvPr id="7" name="Rectangle 6"/>
          <p:cNvSpPr>
            <a:spLocks noGrp="1"/>
          </p:cNvSpPr>
          <p:nvPr>
            <p:ph sz="quarter" idx="13"/>
          </p:nvPr>
        </p:nvSpPr>
        <p:spPr>
          <a:xfrm>
            <a:off x="812800" y="1803400"/>
            <a:ext cx="10871200" cy="43688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21792984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1"/>
            <a:ext cx="9497484" cy="1673225"/>
          </a:xfrm>
        </p:spPr>
        <p:txBody>
          <a:bodyPr anchor="t"/>
          <a:lstStyle>
            <a:lvl1pPr>
              <a:buNone/>
              <a:defRPr sz="3733">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a:t>Click to edit Master text styles</a:t>
            </a:r>
          </a:p>
        </p:txBody>
      </p:sp>
      <p:sp>
        <p:nvSpPr>
          <p:cNvPr id="7" name="Rectangle 6"/>
          <p:cNvSpPr/>
          <p:nvPr/>
        </p:nvSpPr>
        <p:spPr>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 name="Title 1"/>
          <p:cNvSpPr>
            <a:spLocks noGrp="1"/>
          </p:cNvSpPr>
          <p:nvPr>
            <p:ph type="title" hasCustomPrompt="1"/>
          </p:nvPr>
        </p:nvSpPr>
        <p:spPr>
          <a:xfrm>
            <a:off x="1828800" y="1600200"/>
            <a:ext cx="10160000" cy="990600"/>
          </a:xfrm>
        </p:spPr>
        <p:txBody>
          <a:bodyPr/>
          <a:lstStyle>
            <a:lvl1pPr algn="l">
              <a:buNone/>
              <a:defRPr sz="5867" b="0" cap="none">
                <a:solidFill>
                  <a:srgbClr val="FFFFFF"/>
                </a:solidFill>
              </a:defRPr>
            </a:lvl1pPr>
          </a:lstStyle>
          <a:p>
            <a:r>
              <a:rPr/>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a:solidFill>
                  <a:srgbClr val="464646"/>
                </a:solidFill>
              </a:rPr>
              <a:pPr/>
              <a:t>6/4/2022</a:t>
            </a:fld>
            <a:endParaRPr>
              <a:solidFill>
                <a:srgbClr val="464646"/>
              </a:solidFill>
            </a:endParaRPr>
          </a:p>
        </p:txBody>
      </p:sp>
      <p:sp>
        <p:nvSpPr>
          <p:cNvPr id="13" name="Slide Number Placeholder 12"/>
          <p:cNvSpPr>
            <a:spLocks noGrp="1"/>
          </p:cNvSpPr>
          <p:nvPr>
            <p:ph type="sldNum" sz="quarter" idx="11"/>
          </p:nvPr>
        </p:nvSpPr>
        <p:spPr>
          <a:xfrm>
            <a:off x="0" y="1752601"/>
            <a:ext cx="1727200" cy="701676"/>
          </a:xfrm>
        </p:spPr>
        <p:txBody>
          <a:bodyPr>
            <a:noAutofit/>
          </a:bodyPr>
          <a:lstStyle>
            <a:lvl1pPr>
              <a:defRPr sz="3200">
                <a:solidFill>
                  <a:srgbClr val="FFFFFF"/>
                </a:solidFill>
              </a:defRPr>
            </a:lvl1pPr>
          </a:lstStyle>
          <a:p>
            <a:fld id="{8F82E0A0-C266-4798-8C8F-B9F91E9DA37E}" type="slidenum">
              <a:rPr/>
              <a:pPr/>
              <a:t>‹#›</a:t>
            </a:fld>
            <a:endParaRPr/>
          </a:p>
        </p:txBody>
      </p:sp>
      <p:sp>
        <p:nvSpPr>
          <p:cNvPr id="14" name="Footer Placeholder 13"/>
          <p:cNvSpPr>
            <a:spLocks noGrp="1"/>
          </p:cNvSpPr>
          <p:nvPr>
            <p:ph type="ftr" sz="quarter" idx="12"/>
          </p:nvPr>
        </p:nvSpPr>
        <p:spPr/>
        <p:txBody>
          <a:bodyPr/>
          <a:lstStyle/>
          <a:p>
            <a:endParaRPr>
              <a:solidFill>
                <a:srgbClr val="464646"/>
              </a:solidFill>
            </a:endParaRPr>
          </a:p>
        </p:txBody>
      </p:sp>
    </p:spTree>
    <p:extLst>
      <p:ext uri="{BB962C8B-B14F-4D97-AF65-F5344CB8AC3E}">
        <p14:creationId xmlns:p14="http://schemas.microsoft.com/office/powerpoint/2010/main" val="2921085291"/>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9" name="Content Placeholder 8"/>
          <p:cNvSpPr>
            <a:spLocks noGrp="1"/>
          </p:cNvSpPr>
          <p:nvPr>
            <p:ph sz="quarter" idx="13"/>
          </p:nvPr>
        </p:nvSpPr>
        <p:spPr>
          <a:xfrm>
            <a:off x="812800" y="1803402"/>
            <a:ext cx="5181600" cy="4358165"/>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1" name="Content Placeholder 10"/>
          <p:cNvSpPr>
            <a:spLocks noGrp="1"/>
          </p:cNvSpPr>
          <p:nvPr>
            <p:ph sz="quarter" idx="14"/>
          </p:nvPr>
        </p:nvSpPr>
        <p:spPr>
          <a:xfrm>
            <a:off x="6459868" y="1803399"/>
            <a:ext cx="5181600" cy="4358167"/>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8" name="Date Placeholder 7"/>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0" name="Slide Number Placeholder 9"/>
          <p:cNvSpPr>
            <a:spLocks noGrp="1"/>
          </p:cNvSpPr>
          <p:nvPr>
            <p:ph type="sldNum" sz="quarter" idx="16"/>
          </p:nvPr>
        </p:nvSpPr>
        <p:spPr/>
        <p:txBody>
          <a:bodyPr rtlCol="0"/>
          <a:lstStyle/>
          <a:p>
            <a:fld id="{8F82E0A0-C266-4798-8C8F-B9F91E9DA37E}" type="slidenum">
              <a:rPr/>
              <a:pPr/>
              <a:t>‹#›</a:t>
            </a:fld>
            <a:endParaRPr/>
          </a:p>
        </p:txBody>
      </p:sp>
      <p:sp>
        <p:nvSpPr>
          <p:cNvPr id="12" name="Footer Placeholder 11"/>
          <p:cNvSpPr>
            <a:spLocks noGrp="1"/>
          </p:cNvSpPr>
          <p:nvPr>
            <p:ph type="ftr" sz="quarter" idx="17"/>
          </p:nvPr>
        </p:nvSpPr>
        <p:spPr/>
        <p:txBody>
          <a:bodyPr rtlCol="0"/>
          <a:lstStyle/>
          <a:p>
            <a:endParaRPr>
              <a:solidFill>
                <a:srgbClr val="464646"/>
              </a:solidFill>
            </a:endParaRPr>
          </a:p>
        </p:txBody>
      </p:sp>
    </p:spTree>
    <p:extLst>
      <p:ext uri="{BB962C8B-B14F-4D97-AF65-F5344CB8AC3E}">
        <p14:creationId xmlns:p14="http://schemas.microsoft.com/office/powerpoint/2010/main" val="2352670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6864" y="157480"/>
            <a:ext cx="10871200" cy="1341120"/>
          </a:xfrm>
        </p:spPr>
        <p:txBody>
          <a:bodyPr anchor="b"/>
          <a:lstStyle>
            <a:lvl1pPr>
              <a:defRPr/>
            </a:lvl1pPr>
          </a:lstStyle>
          <a:p>
            <a:r>
              <a:rPr/>
              <a:t>Click to edit Master title style</a:t>
            </a:r>
          </a:p>
        </p:txBody>
      </p:sp>
      <p:sp>
        <p:nvSpPr>
          <p:cNvPr id="11" name="Content Placeholder 10"/>
          <p:cNvSpPr>
            <a:spLocks noGrp="1"/>
          </p:cNvSpPr>
          <p:nvPr>
            <p:ph sz="quarter" idx="13"/>
          </p:nvPr>
        </p:nvSpPr>
        <p:spPr>
          <a:xfrm>
            <a:off x="812800" y="2559757"/>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3" name="Content Placeholder 12"/>
          <p:cNvSpPr>
            <a:spLocks noGrp="1"/>
          </p:cNvSpPr>
          <p:nvPr>
            <p:ph sz="quarter" idx="14"/>
          </p:nvPr>
        </p:nvSpPr>
        <p:spPr>
          <a:xfrm>
            <a:off x="6400800" y="2559757"/>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0" name="Date Placeholder 9"/>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2" name="Slide Number Placeholder 11"/>
          <p:cNvSpPr>
            <a:spLocks noGrp="1"/>
          </p:cNvSpPr>
          <p:nvPr>
            <p:ph type="sldNum" sz="quarter" idx="16"/>
          </p:nvPr>
        </p:nvSpPr>
        <p:spPr/>
        <p:txBody>
          <a:bodyPr rtlCol="0"/>
          <a:lstStyle/>
          <a:p>
            <a:fld id="{8F82E0A0-C266-4798-8C8F-B9F91E9DA37E}" type="slidenum">
              <a:rPr/>
              <a:pPr/>
              <a:t>‹#›</a:t>
            </a:fld>
            <a:endParaRPr/>
          </a:p>
        </p:txBody>
      </p:sp>
      <p:sp>
        <p:nvSpPr>
          <p:cNvPr id="14" name="Footer Placeholder 13"/>
          <p:cNvSpPr>
            <a:spLocks noGrp="1"/>
          </p:cNvSpPr>
          <p:nvPr>
            <p:ph type="ftr" sz="quarter" idx="17"/>
          </p:nvPr>
        </p:nvSpPr>
        <p:spPr/>
        <p:txBody>
          <a:bodyPr rtlCol="0"/>
          <a:lstStyle/>
          <a:p>
            <a:endParaRPr>
              <a:solidFill>
                <a:srgbClr val="464646"/>
              </a:solidFill>
            </a:endParaRPr>
          </a:p>
        </p:txBody>
      </p:sp>
      <p:sp>
        <p:nvSpPr>
          <p:cNvPr id="16" name="Text Placeholder 15"/>
          <p:cNvSpPr>
            <a:spLocks noGrp="1"/>
          </p:cNvSpPr>
          <p:nvPr>
            <p:ph type="body" sz="quarter" idx="18"/>
          </p:nvPr>
        </p:nvSpPr>
        <p:spPr>
          <a:xfrm>
            <a:off x="812800" y="1816383"/>
            <a:ext cx="5181600" cy="707136"/>
          </a:xfrm>
          <a:solidFill>
            <a:schemeClr val="accent2"/>
          </a:solidFill>
        </p:spPr>
        <p:txBody>
          <a:bodyPr rtlCol="0" anchor="ctr"/>
          <a:lstStyle>
            <a:lvl1pPr>
              <a:buFontTx/>
              <a:buNone/>
              <a:defRPr sz="2667" b="1">
                <a:solidFill>
                  <a:srgbClr val="FFFFFF"/>
                </a:solidFill>
              </a:defRPr>
            </a:lvl1pPr>
          </a:lstStyle>
          <a:p>
            <a:pPr lvl="0"/>
            <a:r>
              <a:rPr/>
              <a:t>Click to edit Master text styles</a:t>
            </a:r>
          </a:p>
        </p:txBody>
      </p:sp>
      <p:sp>
        <p:nvSpPr>
          <p:cNvPr id="15" name="Text Placeholder 14"/>
          <p:cNvSpPr>
            <a:spLocks noGrp="1"/>
          </p:cNvSpPr>
          <p:nvPr>
            <p:ph type="body" sz="quarter" idx="19"/>
          </p:nvPr>
        </p:nvSpPr>
        <p:spPr>
          <a:xfrm>
            <a:off x="6400800" y="1816383"/>
            <a:ext cx="5181600" cy="707136"/>
          </a:xfrm>
          <a:solidFill>
            <a:schemeClr val="accent4"/>
          </a:solidFill>
        </p:spPr>
        <p:txBody>
          <a:bodyPr rtlCol="0" anchor="ctr"/>
          <a:lstStyle>
            <a:lvl1pPr>
              <a:buFontTx/>
              <a:buNone/>
              <a:defRPr sz="2667" b="1">
                <a:solidFill>
                  <a:srgbClr val="FFFFFF"/>
                </a:solidFill>
              </a:defRPr>
            </a:lvl1pPr>
          </a:lstStyle>
          <a:p>
            <a:pPr lvl="0"/>
            <a:r>
              <a:rPr/>
              <a:t>Click to edit Master text styles</a:t>
            </a:r>
          </a:p>
        </p:txBody>
      </p:sp>
    </p:spTree>
    <p:extLst>
      <p:ext uri="{BB962C8B-B14F-4D97-AF65-F5344CB8AC3E}">
        <p14:creationId xmlns:p14="http://schemas.microsoft.com/office/powerpoint/2010/main" val="3254523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2"/>
          <p:cNvSpPr>
            <a:spLocks noGrp="1"/>
          </p:cNvSpPr>
          <p:nvPr>
            <p:ph type="dt" sz="half" idx="10"/>
          </p:nvPr>
        </p:nvSpPr>
        <p:spPr/>
        <p:txBody>
          <a:bodyPr/>
          <a:lstStyle/>
          <a:p>
            <a:fld id="{6DFADB5D-B7A0-47E3-AD2D-B1A6F8614213}" type="datetime1">
              <a:rPr lang="en-US">
                <a:solidFill>
                  <a:srgbClr val="464646"/>
                </a:solidFill>
              </a:rPr>
              <a:pPr/>
              <a:t>6/4/2022</a:t>
            </a:fld>
            <a:endParaRPr>
              <a:solidFill>
                <a:srgbClr val="464646"/>
              </a:solidFill>
            </a:endParaRPr>
          </a:p>
        </p:txBody>
      </p:sp>
      <p:sp>
        <p:nvSpPr>
          <p:cNvPr id="4" name="Footer Placeholder 3"/>
          <p:cNvSpPr>
            <a:spLocks noGrp="1"/>
          </p:cNvSpPr>
          <p:nvPr>
            <p:ph type="ftr" sz="quarter" idx="11"/>
          </p:nvPr>
        </p:nvSpPr>
        <p:spPr/>
        <p:txBody>
          <a:bodyPr/>
          <a:lstStyle/>
          <a:p>
            <a:endParaRPr>
              <a:solidFill>
                <a:srgbClr val="464646"/>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Tree>
    <p:extLst>
      <p:ext uri="{BB962C8B-B14F-4D97-AF65-F5344CB8AC3E}">
        <p14:creationId xmlns:p14="http://schemas.microsoft.com/office/powerpoint/2010/main" val="9652076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a:solidFill>
                  <a:srgbClr val="464646"/>
                </a:solidFill>
              </a:rPr>
              <a:pPr/>
              <a:t>6/4/2022</a:t>
            </a:fld>
            <a:endParaRPr>
              <a:solidFill>
                <a:srgbClr val="464646"/>
              </a:solidFill>
            </a:endParaRPr>
          </a:p>
        </p:txBody>
      </p:sp>
      <p:sp>
        <p:nvSpPr>
          <p:cNvPr id="3" name="Footer Placeholder 2"/>
          <p:cNvSpPr>
            <a:spLocks noGrp="1"/>
          </p:cNvSpPr>
          <p:nvPr>
            <p:ph type="ftr" sz="quarter" idx="11"/>
          </p:nvPr>
        </p:nvSpPr>
        <p:spPr/>
        <p:txBody>
          <a:bodyPr/>
          <a:lstStyle/>
          <a:p>
            <a:endParaRPr>
              <a:solidFill>
                <a:srgbClr val="464646"/>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3F7CB7D-F184-43C7-B6FD-03D728E1BBFF}" type="slidenum">
              <a:rPr>
                <a:solidFill>
                  <a:srgbClr val="464646"/>
                </a:solidFill>
              </a:rPr>
              <a:pPr/>
              <a:t>‹#›</a:t>
            </a:fld>
            <a:endParaRPr>
              <a:solidFill>
                <a:srgbClr val="464646"/>
              </a:solidFill>
            </a:endParaRPr>
          </a:p>
        </p:txBody>
      </p:sp>
    </p:spTree>
    <p:extLst>
      <p:ext uri="{BB962C8B-B14F-4D97-AF65-F5344CB8AC3E}">
        <p14:creationId xmlns:p14="http://schemas.microsoft.com/office/powerpoint/2010/main" val="18423383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57480"/>
            <a:ext cx="10871200" cy="1341120"/>
          </a:xfrm>
        </p:spPr>
        <p:txBody>
          <a:bodyPr anchor="b"/>
          <a:lstStyle>
            <a:lvl1pPr algn="l">
              <a:buNone/>
              <a:defRPr sz="5600" b="0"/>
            </a:lvl1pPr>
          </a:lstStyle>
          <a:p>
            <a:r>
              <a:rPr/>
              <a:t>Click to edit Master title style</a:t>
            </a:r>
          </a:p>
        </p:txBody>
      </p:sp>
      <p:sp>
        <p:nvSpPr>
          <p:cNvPr id="5" name="Date Placeholder 4"/>
          <p:cNvSpPr>
            <a:spLocks noGrp="1"/>
          </p:cNvSpPr>
          <p:nvPr>
            <p:ph type="dt" sz="half" idx="10"/>
          </p:nvPr>
        </p:nvSpPr>
        <p:spPr/>
        <p:txBody>
          <a:bodyPr/>
          <a:lstStyle/>
          <a:p>
            <a:fld id="{F49A8198-4617-485E-9585-4840B69DBBA6}" type="datetime1">
              <a:rPr lang="en-US">
                <a:solidFill>
                  <a:srgbClr val="464646"/>
                </a:solidFill>
              </a:rPr>
              <a:pPr/>
              <a:t>6/4/2022</a:t>
            </a:fld>
            <a:endParaRPr>
              <a:solidFill>
                <a:srgbClr val="464646"/>
              </a:solidFill>
            </a:endParaRPr>
          </a:p>
        </p:txBody>
      </p:sp>
      <p:sp>
        <p:nvSpPr>
          <p:cNvPr id="6" name="Footer Placeholder 5"/>
          <p:cNvSpPr>
            <a:spLocks noGrp="1"/>
          </p:cNvSpPr>
          <p:nvPr>
            <p:ph type="ftr" sz="quarter" idx="11"/>
          </p:nvPr>
        </p:nvSpPr>
        <p:spPr/>
        <p:txBody>
          <a:bodyPr/>
          <a:lstStyle/>
          <a:p>
            <a:endParaRPr>
              <a:solidFill>
                <a:srgbClr val="464646"/>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
        <p:nvSpPr>
          <p:cNvPr id="3" name="Text Placeholder 2"/>
          <p:cNvSpPr>
            <a:spLocks noGrp="1"/>
          </p:cNvSpPr>
          <p:nvPr>
            <p:ph type="body" idx="1"/>
          </p:nvPr>
        </p:nvSpPr>
        <p:spPr>
          <a:xfrm>
            <a:off x="812800" y="1905000"/>
            <a:ext cx="21336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333"/>
              </a:spcAft>
              <a:buNone/>
              <a:defRPr sz="2400"/>
            </a:lvl1pPr>
            <a:lvl2pPr>
              <a:buNone/>
              <a:defRPr sz="1600"/>
            </a:lvl2pPr>
            <a:lvl3pPr>
              <a:buNone/>
              <a:defRPr sz="1333"/>
            </a:lvl3pPr>
            <a:lvl4pPr>
              <a:buNone/>
              <a:defRPr sz="1200"/>
            </a:lvl4pPr>
            <a:lvl5pPr>
              <a:buNone/>
              <a:defRPr sz="1200"/>
            </a:lvl5pPr>
          </a:lstStyle>
          <a:p>
            <a:pPr lvl="0"/>
            <a:r>
              <a:rPr/>
              <a:t>Click to edit Master text styles</a:t>
            </a:r>
          </a:p>
        </p:txBody>
      </p:sp>
      <p:sp>
        <p:nvSpPr>
          <p:cNvPr id="9" name="Content Placeholder 8"/>
          <p:cNvSpPr>
            <a:spLocks noGrp="1"/>
          </p:cNvSpPr>
          <p:nvPr>
            <p:ph sz="quarter" idx="13"/>
          </p:nvPr>
        </p:nvSpPr>
        <p:spPr>
          <a:xfrm>
            <a:off x="3149600" y="1905000"/>
            <a:ext cx="8534400" cy="4267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3987792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D74C244-16CF-CC41-98E3-EDEB09798747}"/>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3" name="Footer Placeholder 2">
            <a:extLst>
              <a:ext uri="{FF2B5EF4-FFF2-40B4-BE49-F238E27FC236}">
                <a16:creationId xmlns:a16="http://schemas.microsoft.com/office/drawing/2014/main" xmlns="" id="{16DC2527-C696-4C4C-836E-5A1230F1BC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41FD220-6481-FE4A-ABAF-2EC2E2BDD77F}"/>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38614778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076891" y="0"/>
            <a:ext cx="10115109" cy="4559808"/>
          </a:xfrm>
          <a:solidFill>
            <a:schemeClr val="tx2">
              <a:shade val="50000"/>
            </a:schemeClr>
          </a:solidFill>
          <a:ln>
            <a:noFill/>
          </a:ln>
        </p:spPr>
        <p:txBody>
          <a:bodyPr/>
          <a:lstStyle>
            <a:lvl1pPr>
              <a:buNone/>
              <a:defRPr sz="4267"/>
            </a:lvl1pPr>
          </a:lstStyle>
          <a:p>
            <a:r>
              <a:rPr/>
              <a:t>Click icon to add picture</a:t>
            </a: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2267"/>
            </a:lvl1pPr>
            <a:lvl2pPr>
              <a:buFontTx/>
              <a:buNone/>
              <a:defRPr sz="1600"/>
            </a:lvl2pPr>
            <a:lvl3pPr>
              <a:buFontTx/>
              <a:buNone/>
              <a:defRPr sz="1333"/>
            </a:lvl3pPr>
            <a:lvl4pPr>
              <a:buFontTx/>
              <a:buNone/>
              <a:defRPr sz="1200"/>
            </a:lvl4pPr>
            <a:lvl5pPr>
              <a:buFontTx/>
              <a:buNone/>
              <a:defRPr sz="1200"/>
            </a:lvl5pPr>
          </a:lstStyle>
          <a:p>
            <a:pPr lvl="0"/>
            <a:r>
              <a:rPr/>
              <a:t>Click to edit Master text styles</a:t>
            </a:r>
          </a:p>
        </p:txBody>
      </p:sp>
      <p:sp>
        <p:nvSpPr>
          <p:cNvPr id="8" name="Rectangle 7"/>
          <p:cNvSpPr/>
          <p:nvPr/>
        </p:nvSpPr>
        <p:spPr>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0" name="Rectangle 9"/>
          <p:cNvSpPr/>
          <p:nvPr/>
        </p:nvSpPr>
        <p:spPr>
          <a:xfrm>
            <a:off x="2060448" y="4654296"/>
            <a:ext cx="1011936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 name="Title 1"/>
          <p:cNvSpPr>
            <a:spLocks noGrp="1"/>
          </p:cNvSpPr>
          <p:nvPr>
            <p:ph type="title"/>
          </p:nvPr>
        </p:nvSpPr>
        <p:spPr>
          <a:xfrm>
            <a:off x="2133600" y="4724400"/>
            <a:ext cx="9753600" cy="609600"/>
          </a:xfrm>
        </p:spPr>
        <p:txBody>
          <a:bodyPr anchor="ctr"/>
          <a:lstStyle>
            <a:lvl1pPr algn="l">
              <a:buNone/>
              <a:defRPr sz="3733" b="0">
                <a:solidFill>
                  <a:srgbClr val="FFFFFF"/>
                </a:solidFill>
              </a:defRPr>
            </a:lvl1pPr>
          </a:lstStyle>
          <a:p>
            <a:r>
              <a:rPr/>
              <a:t>Click to edit Master title style</a:t>
            </a:r>
          </a:p>
        </p:txBody>
      </p:sp>
      <p:sp>
        <p:nvSpPr>
          <p:cNvPr id="11" name="Rectangle 10"/>
          <p:cNvSpPr/>
          <p:nvPr/>
        </p:nvSpPr>
        <p:spPr>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2" name="Date Placeholder 11"/>
          <p:cNvSpPr>
            <a:spLocks noGrp="1"/>
          </p:cNvSpPr>
          <p:nvPr>
            <p:ph type="dt" sz="half" idx="10"/>
          </p:nvPr>
        </p:nvSpPr>
        <p:spPr>
          <a:xfrm>
            <a:off x="8331200" y="6248400"/>
            <a:ext cx="3556000" cy="365125"/>
          </a:xfrm>
        </p:spPr>
        <p:txBody>
          <a:bodyPr rtlCol="0"/>
          <a:lstStyle/>
          <a:p>
            <a:fld id="{E4606EA6-EFEA-4C30-9264-4F9291A5780D}" type="datetime1">
              <a:rPr lang="en-US">
                <a:solidFill>
                  <a:srgbClr val="DEF5FA"/>
                </a:solidFill>
              </a:rPr>
              <a:pPr/>
              <a:t>6/4/2022</a:t>
            </a:fld>
            <a:endParaRPr>
              <a:solidFill>
                <a:srgbClr val="DEF5FA"/>
              </a:solidFill>
            </a:endParaRPr>
          </a:p>
        </p:txBody>
      </p:sp>
      <p:sp>
        <p:nvSpPr>
          <p:cNvPr id="13" name="Slide Number Placeholder 12"/>
          <p:cNvSpPr>
            <a:spLocks noGrp="1"/>
          </p:cNvSpPr>
          <p:nvPr>
            <p:ph type="sldNum" sz="quarter" idx="11"/>
          </p:nvPr>
        </p:nvSpPr>
        <p:spPr>
          <a:xfrm>
            <a:off x="0" y="4667249"/>
            <a:ext cx="1930400" cy="663579"/>
          </a:xfrm>
        </p:spPr>
        <p:txBody>
          <a:bodyPr rtlCol="0"/>
          <a:lstStyle>
            <a:lvl1pPr>
              <a:defRPr sz="3733"/>
            </a:lvl1pPr>
          </a:lstStyle>
          <a:p>
            <a:fld id="{8F82E0A0-C266-4798-8C8F-B9F91E9DA37E}" type="slidenum">
              <a:rPr/>
              <a:pPr/>
              <a:t>‹#›</a:t>
            </a:fld>
            <a:endParaRPr/>
          </a:p>
        </p:txBody>
      </p:sp>
      <p:sp>
        <p:nvSpPr>
          <p:cNvPr id="14" name="Footer Placeholder 13"/>
          <p:cNvSpPr>
            <a:spLocks noGrp="1"/>
          </p:cNvSpPr>
          <p:nvPr>
            <p:ph type="ftr" sz="quarter" idx="12"/>
          </p:nvPr>
        </p:nvSpPr>
        <p:spPr>
          <a:xfrm>
            <a:off x="2133600" y="6248207"/>
            <a:ext cx="6096000" cy="365125"/>
          </a:xfrm>
        </p:spPr>
        <p:txBody>
          <a:bodyPr rtlCol="0"/>
          <a:lstStyle/>
          <a:p>
            <a:endParaRPr>
              <a:solidFill>
                <a:srgbClr val="DEF5FA"/>
              </a:solidFill>
            </a:endParaRPr>
          </a:p>
        </p:txBody>
      </p:sp>
    </p:spTree>
    <p:extLst>
      <p:ext uri="{BB962C8B-B14F-4D97-AF65-F5344CB8AC3E}">
        <p14:creationId xmlns:p14="http://schemas.microsoft.com/office/powerpoint/2010/main" val="255409673"/>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9" name="Subtitle 8"/>
          <p:cNvSpPr>
            <a:spLocks noGrp="1"/>
          </p:cNvSpPr>
          <p:nvPr>
            <p:ph type="subTitle" idx="1"/>
          </p:nvPr>
        </p:nvSpPr>
        <p:spPr>
          <a:xfrm>
            <a:off x="3149600" y="6050039"/>
            <a:ext cx="8686800" cy="685800"/>
          </a:xfrm>
        </p:spPr>
        <p:txBody>
          <a:bodyPr anchor="ctr"/>
          <a:lstStyle>
            <a:lvl1pPr marL="0" indent="0" algn="l">
              <a:buNone/>
              <a:defRPr sz="3735">
                <a:solidFill>
                  <a:srgbClr val="FFFFFF"/>
                </a:solidFill>
              </a:defRPr>
            </a:lvl1pPr>
            <a:lvl2pPr marL="609593" indent="0" algn="ctr">
              <a:buNone/>
            </a:lvl2pPr>
            <a:lvl3pPr marL="1219184" indent="0" algn="ctr">
              <a:buNone/>
            </a:lvl3pPr>
            <a:lvl4pPr marL="1828777" indent="0" algn="ctr">
              <a:buNone/>
            </a:lvl4pPr>
            <a:lvl5pPr marL="2438370" indent="0" algn="ctr">
              <a:buNone/>
            </a:lvl5pPr>
            <a:lvl6pPr marL="3047962" indent="0" algn="ctr">
              <a:buNone/>
            </a:lvl6pPr>
            <a:lvl7pPr marL="3657555" indent="0" algn="ctr">
              <a:buNone/>
            </a:lvl7pPr>
            <a:lvl8pPr marL="4267148" indent="0" algn="ctr">
              <a:buNone/>
            </a:lvl8pPr>
            <a:lvl9pPr marL="4876739" indent="0" algn="ctr">
              <a:buNone/>
            </a:lvl9pPr>
          </a:lstStyle>
          <a:p>
            <a:r>
              <a:rPr/>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667">
                <a:solidFill>
                  <a:srgbClr val="FFFFFF"/>
                </a:solidFill>
              </a:defRPr>
            </a:lvl1pPr>
          </a:lstStyle>
          <a:p>
            <a:fld id="{047E157E-8DCB-4F70-A0AF-5EB586A91DD4}" type="datetime1">
              <a:rPr lang="en-US"/>
              <a:pPr/>
              <a:t>6/4/2022</a:t>
            </a:fld>
            <a:endParaRPr/>
          </a:p>
        </p:txBody>
      </p:sp>
      <p:sp>
        <p:nvSpPr>
          <p:cNvPr id="17" name="Footer Placeholder 16"/>
          <p:cNvSpPr>
            <a:spLocks noGrp="1"/>
          </p:cNvSpPr>
          <p:nvPr>
            <p:ph type="ftr" sz="quarter" idx="11"/>
          </p:nvPr>
        </p:nvSpPr>
        <p:spPr>
          <a:xfrm>
            <a:off x="2780524" y="236539"/>
            <a:ext cx="7823200" cy="365127"/>
          </a:xfrm>
        </p:spPr>
        <p:txBody>
          <a:bodyPr/>
          <a:lstStyle>
            <a:lvl1pPr algn="r">
              <a:defRPr>
                <a:solidFill>
                  <a:schemeClr val="tx2"/>
                </a:solidFill>
              </a:defRPr>
            </a:lvl1pPr>
          </a:lstStyle>
          <a:p>
            <a:endParaRPr>
              <a:solidFill>
                <a:srgbClr val="DEF5FA"/>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8F82E0A0-C266-4798-8C8F-B9F91E9DA37E}" type="slidenum">
              <a:rPr>
                <a:solidFill>
                  <a:srgbClr val="DEF5FA"/>
                </a:solidFill>
              </a:rPr>
              <a:pPr/>
              <a:t>‹#›</a:t>
            </a:fld>
            <a:endParaRPr>
              <a:solidFill>
                <a:srgbClr val="DEF5FA"/>
              </a:solidFill>
            </a:endParaRPr>
          </a:p>
        </p:txBody>
      </p:sp>
      <p:sp>
        <p:nvSpPr>
          <p:cNvPr id="12" name="Rectangle 11"/>
          <p:cNvSpPr>
            <a:spLocks noGrp="1"/>
          </p:cNvSpPr>
          <p:nvPr>
            <p:ph type="title"/>
          </p:nvPr>
        </p:nvSpPr>
        <p:spPr>
          <a:xfrm>
            <a:off x="3149600" y="3124200"/>
            <a:ext cx="8636000" cy="2717800"/>
          </a:xfrm>
        </p:spPr>
        <p:txBody>
          <a:bodyPr rtlCol="0" anchor="b"/>
          <a:lstStyle>
            <a:lvl1pPr>
              <a:defRPr cap="all" baseline="0"/>
            </a:lvl1pPr>
          </a:lstStyle>
          <a:p>
            <a:r>
              <a:rPr/>
              <a:t>Click to edit Master title style</a:t>
            </a:r>
          </a:p>
        </p:txBody>
      </p:sp>
    </p:spTree>
    <p:extLst>
      <p:ext uri="{BB962C8B-B14F-4D97-AF65-F5344CB8AC3E}">
        <p14:creationId xmlns:p14="http://schemas.microsoft.com/office/powerpoint/2010/main" val="3587262808"/>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a:t>Click to edit Master title style</a:t>
            </a:r>
          </a:p>
        </p:txBody>
      </p:sp>
      <p:sp>
        <p:nvSpPr>
          <p:cNvPr id="3" name="Rectangle 2"/>
          <p:cNvSpPr>
            <a:spLocks noGrp="1"/>
          </p:cNvSpPr>
          <p:nvPr>
            <p:ph type="dt" sz="half" idx="10"/>
          </p:nvPr>
        </p:nvSpPr>
        <p:spPr/>
        <p:txBody>
          <a:bodyPr/>
          <a:lstStyle/>
          <a:p>
            <a:fld id="{E4606EA6-EFEA-4C30-9264-4F9291A5780D}" type="datetime1">
              <a:rPr lang="en-US">
                <a:solidFill>
                  <a:srgbClr val="464646"/>
                </a:solidFill>
              </a:rPr>
              <a:pPr/>
              <a:t>6/4/2022</a:t>
            </a:fld>
            <a:endParaRPr>
              <a:solidFill>
                <a:srgbClr val="464646"/>
              </a:solidFill>
            </a:endParaRPr>
          </a:p>
        </p:txBody>
      </p:sp>
      <p:sp>
        <p:nvSpPr>
          <p:cNvPr id="4" name="Rectangle 3"/>
          <p:cNvSpPr>
            <a:spLocks noGrp="1"/>
          </p:cNvSpPr>
          <p:nvPr>
            <p:ph type="ftr" sz="quarter" idx="11"/>
          </p:nvPr>
        </p:nvSpPr>
        <p:spPr/>
        <p:txBody>
          <a:bodyPr/>
          <a:lstStyle/>
          <a:p>
            <a:endParaRPr>
              <a:solidFill>
                <a:srgbClr val="464646"/>
              </a:solidFill>
            </a:endParaRPr>
          </a:p>
        </p:txBody>
      </p:sp>
      <p:sp>
        <p:nvSpPr>
          <p:cNvPr id="5" name="Rectangle 4"/>
          <p:cNvSpPr>
            <a:spLocks noGrp="1"/>
          </p:cNvSpPr>
          <p:nvPr>
            <p:ph type="sldNum" sz="quarter" idx="12"/>
          </p:nvPr>
        </p:nvSpPr>
        <p:spPr/>
        <p:txBody>
          <a:bodyPr/>
          <a:lstStyle/>
          <a:p>
            <a:fld id="{8F82E0A0-C266-4798-8C8F-B9F91E9DA37E}" type="slidenum">
              <a:rPr/>
              <a:pPr/>
              <a:t>‹#›</a:t>
            </a:fld>
            <a:endParaRPr/>
          </a:p>
        </p:txBody>
      </p:sp>
      <p:sp>
        <p:nvSpPr>
          <p:cNvPr id="7" name="Rectangle 6"/>
          <p:cNvSpPr>
            <a:spLocks noGrp="1"/>
          </p:cNvSpPr>
          <p:nvPr>
            <p:ph sz="quarter" idx="13"/>
          </p:nvPr>
        </p:nvSpPr>
        <p:spPr>
          <a:xfrm>
            <a:off x="812800" y="1803400"/>
            <a:ext cx="10871200" cy="43688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37279222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2" y="2743200"/>
            <a:ext cx="9497484" cy="1673227"/>
          </a:xfrm>
        </p:spPr>
        <p:txBody>
          <a:bodyPr anchor="t"/>
          <a:lstStyle>
            <a:lvl1pPr>
              <a:buNone/>
              <a:defRPr sz="3735">
                <a:solidFill>
                  <a:schemeClr val="tx2"/>
                </a:solidFill>
              </a:defRPr>
            </a:lvl1pPr>
            <a:lvl2pPr>
              <a:buNone/>
              <a:defRPr sz="2400">
                <a:solidFill>
                  <a:schemeClr val="tx1">
                    <a:tint val="75000"/>
                  </a:schemeClr>
                </a:solidFill>
              </a:defRPr>
            </a:lvl2pPr>
            <a:lvl3pPr>
              <a:buNone/>
              <a:defRPr sz="2135">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a:t>Click to edit Master text styles</a:t>
            </a:r>
          </a:p>
        </p:txBody>
      </p:sp>
      <p:sp>
        <p:nvSpPr>
          <p:cNvPr id="7" name="Rectangle 6"/>
          <p:cNvSpPr/>
          <p:nvPr/>
        </p:nvSpPr>
        <p:spPr>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2" name="Title 1"/>
          <p:cNvSpPr>
            <a:spLocks noGrp="1"/>
          </p:cNvSpPr>
          <p:nvPr>
            <p:ph type="title" hasCustomPrompt="1"/>
          </p:nvPr>
        </p:nvSpPr>
        <p:spPr>
          <a:xfrm>
            <a:off x="1828800" y="1600200"/>
            <a:ext cx="10160000" cy="990600"/>
          </a:xfrm>
        </p:spPr>
        <p:txBody>
          <a:bodyPr/>
          <a:lstStyle>
            <a:lvl1pPr algn="l">
              <a:buNone/>
              <a:defRPr sz="5867" b="0" cap="none">
                <a:solidFill>
                  <a:srgbClr val="FFFFFF"/>
                </a:solidFill>
              </a:defRPr>
            </a:lvl1pPr>
          </a:lstStyle>
          <a:p>
            <a:r>
              <a:rPr/>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a:solidFill>
                  <a:srgbClr val="464646"/>
                </a:solidFill>
              </a:rPr>
              <a:pPr/>
              <a:t>6/4/2022</a:t>
            </a:fld>
            <a:endParaRPr>
              <a:solidFill>
                <a:srgbClr val="464646"/>
              </a:solidFill>
            </a:endParaRPr>
          </a:p>
        </p:txBody>
      </p:sp>
      <p:sp>
        <p:nvSpPr>
          <p:cNvPr id="13" name="Slide Number Placeholder 12"/>
          <p:cNvSpPr>
            <a:spLocks noGrp="1"/>
          </p:cNvSpPr>
          <p:nvPr>
            <p:ph type="sldNum" sz="quarter" idx="11"/>
          </p:nvPr>
        </p:nvSpPr>
        <p:spPr>
          <a:xfrm>
            <a:off x="0" y="1752602"/>
            <a:ext cx="1727200" cy="701676"/>
          </a:xfrm>
        </p:spPr>
        <p:txBody>
          <a:bodyPr>
            <a:noAutofit/>
          </a:bodyPr>
          <a:lstStyle>
            <a:lvl1pPr>
              <a:defRPr sz="3200">
                <a:solidFill>
                  <a:srgbClr val="FFFFFF"/>
                </a:solidFill>
              </a:defRPr>
            </a:lvl1pPr>
          </a:lstStyle>
          <a:p>
            <a:fld id="{8F82E0A0-C266-4798-8C8F-B9F91E9DA37E}" type="slidenum">
              <a:rPr/>
              <a:pPr/>
              <a:t>‹#›</a:t>
            </a:fld>
            <a:endParaRPr/>
          </a:p>
        </p:txBody>
      </p:sp>
      <p:sp>
        <p:nvSpPr>
          <p:cNvPr id="14" name="Footer Placeholder 13"/>
          <p:cNvSpPr>
            <a:spLocks noGrp="1"/>
          </p:cNvSpPr>
          <p:nvPr>
            <p:ph type="ftr" sz="quarter" idx="12"/>
          </p:nvPr>
        </p:nvSpPr>
        <p:spPr/>
        <p:txBody>
          <a:bodyPr/>
          <a:lstStyle/>
          <a:p>
            <a:endParaRPr>
              <a:solidFill>
                <a:srgbClr val="464646"/>
              </a:solidFill>
            </a:endParaRPr>
          </a:p>
        </p:txBody>
      </p:sp>
    </p:spTree>
    <p:extLst>
      <p:ext uri="{BB962C8B-B14F-4D97-AF65-F5344CB8AC3E}">
        <p14:creationId xmlns:p14="http://schemas.microsoft.com/office/powerpoint/2010/main" val="3560179011"/>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9" name="Content Placeholder 8"/>
          <p:cNvSpPr>
            <a:spLocks noGrp="1"/>
          </p:cNvSpPr>
          <p:nvPr>
            <p:ph sz="quarter" idx="13"/>
          </p:nvPr>
        </p:nvSpPr>
        <p:spPr>
          <a:xfrm>
            <a:off x="812800" y="1803402"/>
            <a:ext cx="5181600" cy="4358167"/>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1" name="Content Placeholder 10"/>
          <p:cNvSpPr>
            <a:spLocks noGrp="1"/>
          </p:cNvSpPr>
          <p:nvPr>
            <p:ph sz="quarter" idx="14"/>
          </p:nvPr>
        </p:nvSpPr>
        <p:spPr>
          <a:xfrm>
            <a:off x="6459868" y="1803402"/>
            <a:ext cx="5181600" cy="4358167"/>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8" name="Date Placeholder 7"/>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0" name="Slide Number Placeholder 9"/>
          <p:cNvSpPr>
            <a:spLocks noGrp="1"/>
          </p:cNvSpPr>
          <p:nvPr>
            <p:ph type="sldNum" sz="quarter" idx="16"/>
          </p:nvPr>
        </p:nvSpPr>
        <p:spPr/>
        <p:txBody>
          <a:bodyPr rtlCol="0"/>
          <a:lstStyle/>
          <a:p>
            <a:fld id="{8F82E0A0-C266-4798-8C8F-B9F91E9DA37E}" type="slidenum">
              <a:rPr/>
              <a:pPr/>
              <a:t>‹#›</a:t>
            </a:fld>
            <a:endParaRPr/>
          </a:p>
        </p:txBody>
      </p:sp>
      <p:sp>
        <p:nvSpPr>
          <p:cNvPr id="12" name="Footer Placeholder 11"/>
          <p:cNvSpPr>
            <a:spLocks noGrp="1"/>
          </p:cNvSpPr>
          <p:nvPr>
            <p:ph type="ftr" sz="quarter" idx="17"/>
          </p:nvPr>
        </p:nvSpPr>
        <p:spPr/>
        <p:txBody>
          <a:bodyPr rtlCol="0"/>
          <a:lstStyle/>
          <a:p>
            <a:endParaRPr>
              <a:solidFill>
                <a:srgbClr val="464646"/>
              </a:solidFill>
            </a:endParaRPr>
          </a:p>
        </p:txBody>
      </p:sp>
    </p:spTree>
    <p:extLst>
      <p:ext uri="{BB962C8B-B14F-4D97-AF65-F5344CB8AC3E}">
        <p14:creationId xmlns:p14="http://schemas.microsoft.com/office/powerpoint/2010/main" val="14232818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6864" y="157480"/>
            <a:ext cx="10871200" cy="1341120"/>
          </a:xfrm>
        </p:spPr>
        <p:txBody>
          <a:bodyPr anchor="b"/>
          <a:lstStyle>
            <a:lvl1pPr>
              <a:defRPr/>
            </a:lvl1pPr>
          </a:lstStyle>
          <a:p>
            <a:r>
              <a:rPr/>
              <a:t>Click to edit Master title style</a:t>
            </a:r>
          </a:p>
        </p:txBody>
      </p:sp>
      <p:sp>
        <p:nvSpPr>
          <p:cNvPr id="11" name="Content Placeholder 10"/>
          <p:cNvSpPr>
            <a:spLocks noGrp="1"/>
          </p:cNvSpPr>
          <p:nvPr>
            <p:ph sz="quarter" idx="13"/>
          </p:nvPr>
        </p:nvSpPr>
        <p:spPr>
          <a:xfrm>
            <a:off x="812800" y="2559759"/>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3" name="Content Placeholder 12"/>
          <p:cNvSpPr>
            <a:spLocks noGrp="1"/>
          </p:cNvSpPr>
          <p:nvPr>
            <p:ph sz="quarter" idx="14"/>
          </p:nvPr>
        </p:nvSpPr>
        <p:spPr>
          <a:xfrm>
            <a:off x="6400800" y="2559759"/>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0" name="Date Placeholder 9"/>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2" name="Slide Number Placeholder 11"/>
          <p:cNvSpPr>
            <a:spLocks noGrp="1"/>
          </p:cNvSpPr>
          <p:nvPr>
            <p:ph type="sldNum" sz="quarter" idx="16"/>
          </p:nvPr>
        </p:nvSpPr>
        <p:spPr/>
        <p:txBody>
          <a:bodyPr rtlCol="0"/>
          <a:lstStyle/>
          <a:p>
            <a:fld id="{8F82E0A0-C266-4798-8C8F-B9F91E9DA37E}" type="slidenum">
              <a:rPr/>
              <a:pPr/>
              <a:t>‹#›</a:t>
            </a:fld>
            <a:endParaRPr/>
          </a:p>
        </p:txBody>
      </p:sp>
      <p:sp>
        <p:nvSpPr>
          <p:cNvPr id="14" name="Footer Placeholder 13"/>
          <p:cNvSpPr>
            <a:spLocks noGrp="1"/>
          </p:cNvSpPr>
          <p:nvPr>
            <p:ph type="ftr" sz="quarter" idx="17"/>
          </p:nvPr>
        </p:nvSpPr>
        <p:spPr/>
        <p:txBody>
          <a:bodyPr rtlCol="0"/>
          <a:lstStyle/>
          <a:p>
            <a:endParaRPr>
              <a:solidFill>
                <a:srgbClr val="464646"/>
              </a:solidFill>
            </a:endParaRPr>
          </a:p>
        </p:txBody>
      </p:sp>
      <p:sp>
        <p:nvSpPr>
          <p:cNvPr id="16" name="Text Placeholder 15"/>
          <p:cNvSpPr>
            <a:spLocks noGrp="1"/>
          </p:cNvSpPr>
          <p:nvPr>
            <p:ph type="body" sz="quarter" idx="18"/>
          </p:nvPr>
        </p:nvSpPr>
        <p:spPr>
          <a:xfrm>
            <a:off x="812800" y="1816383"/>
            <a:ext cx="5181600" cy="707136"/>
          </a:xfrm>
          <a:solidFill>
            <a:schemeClr val="accent2"/>
          </a:solidFill>
        </p:spPr>
        <p:txBody>
          <a:bodyPr rtlCol="0" anchor="ctr"/>
          <a:lstStyle>
            <a:lvl1pPr>
              <a:buFontTx/>
              <a:buNone/>
              <a:defRPr sz="2667" b="1">
                <a:solidFill>
                  <a:srgbClr val="FFFFFF"/>
                </a:solidFill>
              </a:defRPr>
            </a:lvl1pPr>
          </a:lstStyle>
          <a:p>
            <a:pPr lvl="0"/>
            <a:r>
              <a:rPr/>
              <a:t>Click to edit Master text styles</a:t>
            </a:r>
          </a:p>
        </p:txBody>
      </p:sp>
      <p:sp>
        <p:nvSpPr>
          <p:cNvPr id="15" name="Text Placeholder 14"/>
          <p:cNvSpPr>
            <a:spLocks noGrp="1"/>
          </p:cNvSpPr>
          <p:nvPr>
            <p:ph type="body" sz="quarter" idx="19"/>
          </p:nvPr>
        </p:nvSpPr>
        <p:spPr>
          <a:xfrm>
            <a:off x="6400800" y="1816383"/>
            <a:ext cx="5181600" cy="707136"/>
          </a:xfrm>
          <a:solidFill>
            <a:schemeClr val="accent4"/>
          </a:solidFill>
        </p:spPr>
        <p:txBody>
          <a:bodyPr rtlCol="0" anchor="ctr"/>
          <a:lstStyle>
            <a:lvl1pPr>
              <a:buFontTx/>
              <a:buNone/>
              <a:defRPr sz="2667" b="1">
                <a:solidFill>
                  <a:srgbClr val="FFFFFF"/>
                </a:solidFill>
              </a:defRPr>
            </a:lvl1pPr>
          </a:lstStyle>
          <a:p>
            <a:pPr lvl="0"/>
            <a:r>
              <a:rPr/>
              <a:t>Click to edit Master text styles</a:t>
            </a:r>
          </a:p>
        </p:txBody>
      </p:sp>
    </p:spTree>
    <p:extLst>
      <p:ext uri="{BB962C8B-B14F-4D97-AF65-F5344CB8AC3E}">
        <p14:creationId xmlns:p14="http://schemas.microsoft.com/office/powerpoint/2010/main" val="23953973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2"/>
          <p:cNvSpPr>
            <a:spLocks noGrp="1"/>
          </p:cNvSpPr>
          <p:nvPr>
            <p:ph type="dt" sz="half" idx="10"/>
          </p:nvPr>
        </p:nvSpPr>
        <p:spPr/>
        <p:txBody>
          <a:bodyPr/>
          <a:lstStyle/>
          <a:p>
            <a:fld id="{6DFADB5D-B7A0-47E3-AD2D-B1A6F8614213}" type="datetime1">
              <a:rPr lang="en-US">
                <a:solidFill>
                  <a:srgbClr val="464646"/>
                </a:solidFill>
              </a:rPr>
              <a:pPr/>
              <a:t>6/4/2022</a:t>
            </a:fld>
            <a:endParaRPr>
              <a:solidFill>
                <a:srgbClr val="464646"/>
              </a:solidFill>
            </a:endParaRPr>
          </a:p>
        </p:txBody>
      </p:sp>
      <p:sp>
        <p:nvSpPr>
          <p:cNvPr id="4" name="Footer Placeholder 3"/>
          <p:cNvSpPr>
            <a:spLocks noGrp="1"/>
          </p:cNvSpPr>
          <p:nvPr>
            <p:ph type="ftr" sz="quarter" idx="11"/>
          </p:nvPr>
        </p:nvSpPr>
        <p:spPr/>
        <p:txBody>
          <a:bodyPr/>
          <a:lstStyle/>
          <a:p>
            <a:endParaRPr>
              <a:solidFill>
                <a:srgbClr val="464646"/>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Tree>
    <p:extLst>
      <p:ext uri="{BB962C8B-B14F-4D97-AF65-F5344CB8AC3E}">
        <p14:creationId xmlns:p14="http://schemas.microsoft.com/office/powerpoint/2010/main" val="16278931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a:solidFill>
                  <a:srgbClr val="464646"/>
                </a:solidFill>
              </a:rPr>
              <a:pPr/>
              <a:t>6/4/2022</a:t>
            </a:fld>
            <a:endParaRPr>
              <a:solidFill>
                <a:srgbClr val="464646"/>
              </a:solidFill>
            </a:endParaRPr>
          </a:p>
        </p:txBody>
      </p:sp>
      <p:sp>
        <p:nvSpPr>
          <p:cNvPr id="3" name="Footer Placeholder 2"/>
          <p:cNvSpPr>
            <a:spLocks noGrp="1"/>
          </p:cNvSpPr>
          <p:nvPr>
            <p:ph type="ftr" sz="quarter" idx="11"/>
          </p:nvPr>
        </p:nvSpPr>
        <p:spPr/>
        <p:txBody>
          <a:bodyPr/>
          <a:lstStyle/>
          <a:p>
            <a:endParaRPr>
              <a:solidFill>
                <a:srgbClr val="464646"/>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3F7CB7D-F184-43C7-B6FD-03D728E1BBFF}" type="slidenum">
              <a:rPr>
                <a:solidFill>
                  <a:srgbClr val="464646"/>
                </a:solidFill>
              </a:rPr>
              <a:pPr/>
              <a:t>‹#›</a:t>
            </a:fld>
            <a:endParaRPr>
              <a:solidFill>
                <a:srgbClr val="464646"/>
              </a:solidFill>
            </a:endParaRPr>
          </a:p>
        </p:txBody>
      </p:sp>
    </p:spTree>
    <p:extLst>
      <p:ext uri="{BB962C8B-B14F-4D97-AF65-F5344CB8AC3E}">
        <p14:creationId xmlns:p14="http://schemas.microsoft.com/office/powerpoint/2010/main" val="317331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57480"/>
            <a:ext cx="10871200" cy="1341120"/>
          </a:xfrm>
        </p:spPr>
        <p:txBody>
          <a:bodyPr anchor="b"/>
          <a:lstStyle>
            <a:lvl1pPr algn="l">
              <a:buNone/>
              <a:defRPr sz="5600" b="0"/>
            </a:lvl1pPr>
          </a:lstStyle>
          <a:p>
            <a:r>
              <a:rPr/>
              <a:t>Click to edit Master title style</a:t>
            </a:r>
          </a:p>
        </p:txBody>
      </p:sp>
      <p:sp>
        <p:nvSpPr>
          <p:cNvPr id="5" name="Date Placeholder 4"/>
          <p:cNvSpPr>
            <a:spLocks noGrp="1"/>
          </p:cNvSpPr>
          <p:nvPr>
            <p:ph type="dt" sz="half" idx="10"/>
          </p:nvPr>
        </p:nvSpPr>
        <p:spPr/>
        <p:txBody>
          <a:bodyPr/>
          <a:lstStyle/>
          <a:p>
            <a:fld id="{F49A8198-4617-485E-9585-4840B69DBBA6}" type="datetime1">
              <a:rPr lang="en-US">
                <a:solidFill>
                  <a:srgbClr val="464646"/>
                </a:solidFill>
              </a:rPr>
              <a:pPr/>
              <a:t>6/4/2022</a:t>
            </a:fld>
            <a:endParaRPr>
              <a:solidFill>
                <a:srgbClr val="464646"/>
              </a:solidFill>
            </a:endParaRPr>
          </a:p>
        </p:txBody>
      </p:sp>
      <p:sp>
        <p:nvSpPr>
          <p:cNvPr id="6" name="Footer Placeholder 5"/>
          <p:cNvSpPr>
            <a:spLocks noGrp="1"/>
          </p:cNvSpPr>
          <p:nvPr>
            <p:ph type="ftr" sz="quarter" idx="11"/>
          </p:nvPr>
        </p:nvSpPr>
        <p:spPr/>
        <p:txBody>
          <a:bodyPr/>
          <a:lstStyle/>
          <a:p>
            <a:endParaRPr>
              <a:solidFill>
                <a:srgbClr val="464646"/>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
        <p:nvSpPr>
          <p:cNvPr id="3" name="Text Placeholder 2"/>
          <p:cNvSpPr>
            <a:spLocks noGrp="1"/>
          </p:cNvSpPr>
          <p:nvPr>
            <p:ph type="body" idx="1"/>
          </p:nvPr>
        </p:nvSpPr>
        <p:spPr>
          <a:xfrm>
            <a:off x="812800" y="1905000"/>
            <a:ext cx="21336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335"/>
              </a:spcAft>
              <a:buNone/>
              <a:defRPr sz="2400"/>
            </a:lvl1pPr>
            <a:lvl2pPr>
              <a:buNone/>
              <a:defRPr sz="1600"/>
            </a:lvl2pPr>
            <a:lvl3pPr>
              <a:buNone/>
              <a:defRPr sz="1335"/>
            </a:lvl3pPr>
            <a:lvl4pPr>
              <a:buNone/>
              <a:defRPr sz="1200"/>
            </a:lvl4pPr>
            <a:lvl5pPr>
              <a:buNone/>
              <a:defRPr sz="1200"/>
            </a:lvl5pPr>
          </a:lstStyle>
          <a:p>
            <a:pPr lvl="0"/>
            <a:r>
              <a:rPr/>
              <a:t>Click to edit Master text styles</a:t>
            </a:r>
          </a:p>
        </p:txBody>
      </p:sp>
      <p:sp>
        <p:nvSpPr>
          <p:cNvPr id="9" name="Content Placeholder 8"/>
          <p:cNvSpPr>
            <a:spLocks noGrp="1"/>
          </p:cNvSpPr>
          <p:nvPr>
            <p:ph sz="quarter" idx="13"/>
          </p:nvPr>
        </p:nvSpPr>
        <p:spPr>
          <a:xfrm>
            <a:off x="3149600" y="1905000"/>
            <a:ext cx="8534400" cy="4267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21161957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076891" y="0"/>
            <a:ext cx="10115111" cy="4559808"/>
          </a:xfrm>
          <a:solidFill>
            <a:schemeClr val="tx2">
              <a:shade val="50000"/>
            </a:schemeClr>
          </a:solidFill>
          <a:ln>
            <a:noFill/>
          </a:ln>
        </p:spPr>
        <p:txBody>
          <a:bodyPr/>
          <a:lstStyle>
            <a:lvl1pPr>
              <a:buNone/>
              <a:defRPr sz="4267"/>
            </a:lvl1pPr>
          </a:lstStyle>
          <a:p>
            <a:r>
              <a:rPr/>
              <a:t>Click icon to add picture</a:t>
            </a: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2267"/>
            </a:lvl1pPr>
            <a:lvl2pPr>
              <a:buFontTx/>
              <a:buNone/>
              <a:defRPr sz="1600"/>
            </a:lvl2pPr>
            <a:lvl3pPr>
              <a:buFontTx/>
              <a:buNone/>
              <a:defRPr sz="1335"/>
            </a:lvl3pPr>
            <a:lvl4pPr>
              <a:buFontTx/>
              <a:buNone/>
              <a:defRPr sz="1200"/>
            </a:lvl4pPr>
            <a:lvl5pPr>
              <a:buFontTx/>
              <a:buNone/>
              <a:defRPr sz="1200"/>
            </a:lvl5pPr>
          </a:lstStyle>
          <a:p>
            <a:pPr lvl="0"/>
            <a:r>
              <a:rPr/>
              <a:t>Click to edit Master text styles</a:t>
            </a:r>
          </a:p>
        </p:txBody>
      </p:sp>
      <p:sp>
        <p:nvSpPr>
          <p:cNvPr id="8" name="Rectangle 7"/>
          <p:cNvSpPr/>
          <p:nvPr/>
        </p:nvSpPr>
        <p:spPr>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10" name="Rectangle 9"/>
          <p:cNvSpPr/>
          <p:nvPr/>
        </p:nvSpPr>
        <p:spPr>
          <a:xfrm>
            <a:off x="2060448" y="4654296"/>
            <a:ext cx="1011936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2" name="Title 1"/>
          <p:cNvSpPr>
            <a:spLocks noGrp="1"/>
          </p:cNvSpPr>
          <p:nvPr>
            <p:ph type="title"/>
          </p:nvPr>
        </p:nvSpPr>
        <p:spPr>
          <a:xfrm>
            <a:off x="2133600" y="4724400"/>
            <a:ext cx="9753600" cy="609600"/>
          </a:xfrm>
        </p:spPr>
        <p:txBody>
          <a:bodyPr anchor="ctr"/>
          <a:lstStyle>
            <a:lvl1pPr algn="l">
              <a:buNone/>
              <a:defRPr sz="3735" b="0">
                <a:solidFill>
                  <a:srgbClr val="FFFFFF"/>
                </a:solidFill>
              </a:defRPr>
            </a:lvl1pPr>
          </a:lstStyle>
          <a:p>
            <a:r>
              <a:rPr/>
              <a:t>Click to edit Master title style</a:t>
            </a:r>
          </a:p>
        </p:txBody>
      </p:sp>
      <p:sp>
        <p:nvSpPr>
          <p:cNvPr id="11" name="Rectangle 10"/>
          <p:cNvSpPr/>
          <p:nvPr/>
        </p:nvSpPr>
        <p:spPr>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12" name="Date Placeholder 11"/>
          <p:cNvSpPr>
            <a:spLocks noGrp="1"/>
          </p:cNvSpPr>
          <p:nvPr>
            <p:ph type="dt" sz="half" idx="10"/>
          </p:nvPr>
        </p:nvSpPr>
        <p:spPr>
          <a:xfrm>
            <a:off x="8331200" y="6248401"/>
            <a:ext cx="3556000" cy="365127"/>
          </a:xfrm>
        </p:spPr>
        <p:txBody>
          <a:bodyPr rtlCol="0"/>
          <a:lstStyle/>
          <a:p>
            <a:fld id="{E4606EA6-EFEA-4C30-9264-4F9291A5780D}" type="datetime1">
              <a:rPr lang="en-US">
                <a:solidFill>
                  <a:srgbClr val="DEF5FA"/>
                </a:solidFill>
              </a:rPr>
              <a:pPr/>
              <a:t>6/4/2022</a:t>
            </a:fld>
            <a:endParaRPr>
              <a:solidFill>
                <a:srgbClr val="DEF5FA"/>
              </a:solidFill>
            </a:endParaRPr>
          </a:p>
        </p:txBody>
      </p:sp>
      <p:sp>
        <p:nvSpPr>
          <p:cNvPr id="13" name="Slide Number Placeholder 12"/>
          <p:cNvSpPr>
            <a:spLocks noGrp="1"/>
          </p:cNvSpPr>
          <p:nvPr>
            <p:ph type="sldNum" sz="quarter" idx="11"/>
          </p:nvPr>
        </p:nvSpPr>
        <p:spPr>
          <a:xfrm>
            <a:off x="0" y="4667251"/>
            <a:ext cx="1930400" cy="663579"/>
          </a:xfrm>
        </p:spPr>
        <p:txBody>
          <a:bodyPr rtlCol="0"/>
          <a:lstStyle>
            <a:lvl1pPr>
              <a:defRPr sz="3735"/>
            </a:lvl1pPr>
          </a:lstStyle>
          <a:p>
            <a:fld id="{8F82E0A0-C266-4798-8C8F-B9F91E9DA37E}" type="slidenum">
              <a:rPr/>
              <a:pPr/>
              <a:t>‹#›</a:t>
            </a:fld>
            <a:endParaRPr/>
          </a:p>
        </p:txBody>
      </p:sp>
      <p:sp>
        <p:nvSpPr>
          <p:cNvPr id="14" name="Footer Placeholder 13"/>
          <p:cNvSpPr>
            <a:spLocks noGrp="1"/>
          </p:cNvSpPr>
          <p:nvPr>
            <p:ph type="ftr" sz="quarter" idx="12"/>
          </p:nvPr>
        </p:nvSpPr>
        <p:spPr>
          <a:xfrm>
            <a:off x="2133600" y="6248207"/>
            <a:ext cx="6096000" cy="365127"/>
          </a:xfrm>
        </p:spPr>
        <p:txBody>
          <a:bodyPr rtlCol="0"/>
          <a:lstStyle/>
          <a:p>
            <a:endParaRPr>
              <a:solidFill>
                <a:srgbClr val="DEF5FA"/>
              </a:solidFill>
            </a:endParaRPr>
          </a:p>
        </p:txBody>
      </p:sp>
    </p:spTree>
    <p:extLst>
      <p:ext uri="{BB962C8B-B14F-4D97-AF65-F5344CB8AC3E}">
        <p14:creationId xmlns:p14="http://schemas.microsoft.com/office/powerpoint/2010/main" val="2017186707"/>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58EA05-F458-404A-AC8D-5EA20E194B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2B80698-445F-F140-9A30-F02CDD36CE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C8704F6-5115-D246-B97A-A09F4625D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19FFBB2-932B-6047-A965-56DED2B90B32}"/>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6" name="Footer Placeholder 5">
            <a:extLst>
              <a:ext uri="{FF2B5EF4-FFF2-40B4-BE49-F238E27FC236}">
                <a16:creationId xmlns:a16="http://schemas.microsoft.com/office/drawing/2014/main" xmlns="" id="{FBA65B3C-4232-A542-8A24-66C7DB8E1B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3D1B421-8CFB-F344-8239-CC4E4B788ABD}"/>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1122968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Subtitle 8"/>
          <p:cNvSpPr>
            <a:spLocks noGrp="1"/>
          </p:cNvSpPr>
          <p:nvPr>
            <p:ph type="subTitle" idx="1"/>
          </p:nvPr>
        </p:nvSpPr>
        <p:spPr>
          <a:xfrm>
            <a:off x="3149600" y="6050037"/>
            <a:ext cx="8686800" cy="685800"/>
          </a:xfrm>
        </p:spPr>
        <p:txBody>
          <a:bodyPr anchor="ctr"/>
          <a:lstStyle>
            <a:lvl1pPr marL="0" indent="0" algn="l">
              <a:buNone/>
              <a:defRPr sz="3733">
                <a:solidFill>
                  <a:srgbClr val="FFFFFF"/>
                </a:solidFill>
              </a:defRPr>
            </a:lvl1pPr>
            <a:lvl2pPr marL="609570" indent="0" algn="ctr">
              <a:buNone/>
            </a:lvl2pPr>
            <a:lvl3pPr marL="1219140" indent="0" algn="ctr">
              <a:buNone/>
            </a:lvl3pPr>
            <a:lvl4pPr marL="1828709" indent="0" algn="ctr">
              <a:buNone/>
            </a:lvl4pPr>
            <a:lvl5pPr marL="2438278" indent="0" algn="ctr">
              <a:buNone/>
            </a:lvl5pPr>
            <a:lvl6pPr marL="3047848" indent="0" algn="ctr">
              <a:buNone/>
            </a:lvl6pPr>
            <a:lvl7pPr marL="3657418" indent="0" algn="ctr">
              <a:buNone/>
            </a:lvl7pPr>
            <a:lvl8pPr marL="4266987" indent="0" algn="ctr">
              <a:buNone/>
            </a:lvl8pPr>
            <a:lvl9pPr marL="4876557" indent="0" algn="ctr">
              <a:buNone/>
            </a:lvl9pPr>
          </a:lstStyle>
          <a:p>
            <a:r>
              <a:rPr/>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667">
                <a:solidFill>
                  <a:srgbClr val="FFFFFF"/>
                </a:solidFill>
              </a:defRPr>
            </a:lvl1pPr>
          </a:lstStyle>
          <a:p>
            <a:fld id="{047E157E-8DCB-4F70-A0AF-5EB586A91DD4}" type="datetime1">
              <a:rPr lang="en-US"/>
              <a:pPr/>
              <a:t>6/4/2022</a:t>
            </a:fld>
            <a:endParaRPr/>
          </a:p>
        </p:txBody>
      </p:sp>
      <p:sp>
        <p:nvSpPr>
          <p:cNvPr id="17" name="Footer Placeholder 16"/>
          <p:cNvSpPr>
            <a:spLocks noGrp="1"/>
          </p:cNvSpPr>
          <p:nvPr>
            <p:ph type="ftr" sz="quarter" idx="11"/>
          </p:nvPr>
        </p:nvSpPr>
        <p:spPr>
          <a:xfrm>
            <a:off x="2780524" y="236540"/>
            <a:ext cx="7823200" cy="365125"/>
          </a:xfrm>
        </p:spPr>
        <p:txBody>
          <a:bodyPr/>
          <a:lstStyle>
            <a:lvl1pPr algn="r">
              <a:defRPr>
                <a:solidFill>
                  <a:schemeClr val="tx2"/>
                </a:solidFill>
              </a:defRPr>
            </a:lvl1pPr>
          </a:lstStyle>
          <a:p>
            <a:endParaRPr>
              <a:solidFill>
                <a:srgbClr val="DEF5FA"/>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8F82E0A0-C266-4798-8C8F-B9F91E9DA37E}" type="slidenum">
              <a:rPr>
                <a:solidFill>
                  <a:srgbClr val="DEF5FA"/>
                </a:solidFill>
              </a:rPr>
              <a:pPr/>
              <a:t>‹#›</a:t>
            </a:fld>
            <a:endParaRPr>
              <a:solidFill>
                <a:srgbClr val="DEF5FA"/>
              </a:solidFill>
            </a:endParaRPr>
          </a:p>
        </p:txBody>
      </p:sp>
      <p:sp>
        <p:nvSpPr>
          <p:cNvPr id="12" name="Rectangle 11"/>
          <p:cNvSpPr>
            <a:spLocks noGrp="1"/>
          </p:cNvSpPr>
          <p:nvPr>
            <p:ph type="title"/>
          </p:nvPr>
        </p:nvSpPr>
        <p:spPr>
          <a:xfrm>
            <a:off x="3149600" y="3124200"/>
            <a:ext cx="8636000" cy="2717800"/>
          </a:xfrm>
        </p:spPr>
        <p:txBody>
          <a:bodyPr rtlCol="0" anchor="b"/>
          <a:lstStyle>
            <a:lvl1pPr>
              <a:defRPr cap="all" baseline="0"/>
            </a:lvl1pPr>
          </a:lstStyle>
          <a:p>
            <a:r>
              <a:rPr/>
              <a:t>Click to edit Master title style</a:t>
            </a:r>
          </a:p>
        </p:txBody>
      </p:sp>
    </p:spTree>
    <p:extLst>
      <p:ext uri="{BB962C8B-B14F-4D97-AF65-F5344CB8AC3E}">
        <p14:creationId xmlns:p14="http://schemas.microsoft.com/office/powerpoint/2010/main" val="2779321021"/>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a:t>Click to edit Master title style</a:t>
            </a:r>
          </a:p>
        </p:txBody>
      </p:sp>
      <p:sp>
        <p:nvSpPr>
          <p:cNvPr id="3" name="Rectangle 2"/>
          <p:cNvSpPr>
            <a:spLocks noGrp="1"/>
          </p:cNvSpPr>
          <p:nvPr>
            <p:ph type="dt" sz="half" idx="10"/>
          </p:nvPr>
        </p:nvSpPr>
        <p:spPr/>
        <p:txBody>
          <a:bodyPr/>
          <a:lstStyle/>
          <a:p>
            <a:fld id="{E4606EA6-EFEA-4C30-9264-4F9291A5780D}" type="datetime1">
              <a:rPr lang="en-US">
                <a:solidFill>
                  <a:srgbClr val="464646"/>
                </a:solidFill>
              </a:rPr>
              <a:pPr/>
              <a:t>6/4/2022</a:t>
            </a:fld>
            <a:endParaRPr>
              <a:solidFill>
                <a:srgbClr val="464646"/>
              </a:solidFill>
            </a:endParaRPr>
          </a:p>
        </p:txBody>
      </p:sp>
      <p:sp>
        <p:nvSpPr>
          <p:cNvPr id="4" name="Rectangle 3"/>
          <p:cNvSpPr>
            <a:spLocks noGrp="1"/>
          </p:cNvSpPr>
          <p:nvPr>
            <p:ph type="ftr" sz="quarter" idx="11"/>
          </p:nvPr>
        </p:nvSpPr>
        <p:spPr/>
        <p:txBody>
          <a:bodyPr/>
          <a:lstStyle/>
          <a:p>
            <a:endParaRPr>
              <a:solidFill>
                <a:srgbClr val="464646"/>
              </a:solidFill>
            </a:endParaRPr>
          </a:p>
        </p:txBody>
      </p:sp>
      <p:sp>
        <p:nvSpPr>
          <p:cNvPr id="5" name="Rectangle 4"/>
          <p:cNvSpPr>
            <a:spLocks noGrp="1"/>
          </p:cNvSpPr>
          <p:nvPr>
            <p:ph type="sldNum" sz="quarter" idx="12"/>
          </p:nvPr>
        </p:nvSpPr>
        <p:spPr/>
        <p:txBody>
          <a:bodyPr/>
          <a:lstStyle/>
          <a:p>
            <a:fld id="{8F82E0A0-C266-4798-8C8F-B9F91E9DA37E}" type="slidenum">
              <a:rPr/>
              <a:pPr/>
              <a:t>‹#›</a:t>
            </a:fld>
            <a:endParaRPr/>
          </a:p>
        </p:txBody>
      </p:sp>
      <p:sp>
        <p:nvSpPr>
          <p:cNvPr id="7" name="Rectangle 6"/>
          <p:cNvSpPr>
            <a:spLocks noGrp="1"/>
          </p:cNvSpPr>
          <p:nvPr>
            <p:ph sz="quarter" idx="13"/>
          </p:nvPr>
        </p:nvSpPr>
        <p:spPr>
          <a:xfrm>
            <a:off x="812800" y="1803400"/>
            <a:ext cx="10871200" cy="43688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6626987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2" y="2743202"/>
            <a:ext cx="9497484" cy="1673225"/>
          </a:xfrm>
        </p:spPr>
        <p:txBody>
          <a:bodyPr anchor="t"/>
          <a:lstStyle>
            <a:lvl1pPr>
              <a:buNone/>
              <a:defRPr sz="3733">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a:t>Click to edit Master text styles</a:t>
            </a:r>
          </a:p>
        </p:txBody>
      </p:sp>
      <p:sp>
        <p:nvSpPr>
          <p:cNvPr id="7" name="Rectangle 6"/>
          <p:cNvSpPr/>
          <p:nvPr/>
        </p:nvSpPr>
        <p:spPr>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 name="Title 1"/>
          <p:cNvSpPr>
            <a:spLocks noGrp="1"/>
          </p:cNvSpPr>
          <p:nvPr>
            <p:ph type="title" hasCustomPrompt="1"/>
          </p:nvPr>
        </p:nvSpPr>
        <p:spPr>
          <a:xfrm>
            <a:off x="1828800" y="1600200"/>
            <a:ext cx="10160000" cy="990600"/>
          </a:xfrm>
        </p:spPr>
        <p:txBody>
          <a:bodyPr/>
          <a:lstStyle>
            <a:lvl1pPr algn="l">
              <a:buNone/>
              <a:defRPr sz="5867" b="0" cap="none">
                <a:solidFill>
                  <a:srgbClr val="FFFFFF"/>
                </a:solidFill>
              </a:defRPr>
            </a:lvl1pPr>
          </a:lstStyle>
          <a:p>
            <a:r>
              <a:rPr/>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a:solidFill>
                  <a:srgbClr val="464646"/>
                </a:solidFill>
              </a:rPr>
              <a:pPr/>
              <a:t>6/4/2022</a:t>
            </a:fld>
            <a:endParaRPr>
              <a:solidFill>
                <a:srgbClr val="464646"/>
              </a:solidFill>
            </a:endParaRPr>
          </a:p>
        </p:txBody>
      </p:sp>
      <p:sp>
        <p:nvSpPr>
          <p:cNvPr id="13" name="Slide Number Placeholder 12"/>
          <p:cNvSpPr>
            <a:spLocks noGrp="1"/>
          </p:cNvSpPr>
          <p:nvPr>
            <p:ph type="sldNum" sz="quarter" idx="11"/>
          </p:nvPr>
        </p:nvSpPr>
        <p:spPr>
          <a:xfrm>
            <a:off x="0" y="1752602"/>
            <a:ext cx="1727200" cy="701676"/>
          </a:xfrm>
        </p:spPr>
        <p:txBody>
          <a:bodyPr>
            <a:noAutofit/>
          </a:bodyPr>
          <a:lstStyle>
            <a:lvl1pPr>
              <a:defRPr sz="3200">
                <a:solidFill>
                  <a:srgbClr val="FFFFFF"/>
                </a:solidFill>
              </a:defRPr>
            </a:lvl1pPr>
          </a:lstStyle>
          <a:p>
            <a:fld id="{8F82E0A0-C266-4798-8C8F-B9F91E9DA37E}" type="slidenum">
              <a:rPr/>
              <a:pPr/>
              <a:t>‹#›</a:t>
            </a:fld>
            <a:endParaRPr/>
          </a:p>
        </p:txBody>
      </p:sp>
      <p:sp>
        <p:nvSpPr>
          <p:cNvPr id="14" name="Footer Placeholder 13"/>
          <p:cNvSpPr>
            <a:spLocks noGrp="1"/>
          </p:cNvSpPr>
          <p:nvPr>
            <p:ph type="ftr" sz="quarter" idx="12"/>
          </p:nvPr>
        </p:nvSpPr>
        <p:spPr/>
        <p:txBody>
          <a:bodyPr/>
          <a:lstStyle/>
          <a:p>
            <a:endParaRPr>
              <a:solidFill>
                <a:srgbClr val="464646"/>
              </a:solidFill>
            </a:endParaRPr>
          </a:p>
        </p:txBody>
      </p:sp>
    </p:spTree>
    <p:extLst>
      <p:ext uri="{BB962C8B-B14F-4D97-AF65-F5344CB8AC3E}">
        <p14:creationId xmlns:p14="http://schemas.microsoft.com/office/powerpoint/2010/main" val="276786428"/>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9" name="Content Placeholder 8"/>
          <p:cNvSpPr>
            <a:spLocks noGrp="1"/>
          </p:cNvSpPr>
          <p:nvPr>
            <p:ph sz="quarter" idx="13"/>
          </p:nvPr>
        </p:nvSpPr>
        <p:spPr>
          <a:xfrm>
            <a:off x="812800" y="1803403"/>
            <a:ext cx="5181600" cy="4358165"/>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1" name="Content Placeholder 10"/>
          <p:cNvSpPr>
            <a:spLocks noGrp="1"/>
          </p:cNvSpPr>
          <p:nvPr>
            <p:ph sz="quarter" idx="14"/>
          </p:nvPr>
        </p:nvSpPr>
        <p:spPr>
          <a:xfrm>
            <a:off x="6459868" y="1803401"/>
            <a:ext cx="5181600" cy="4358167"/>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8" name="Date Placeholder 7"/>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0" name="Slide Number Placeholder 9"/>
          <p:cNvSpPr>
            <a:spLocks noGrp="1"/>
          </p:cNvSpPr>
          <p:nvPr>
            <p:ph type="sldNum" sz="quarter" idx="16"/>
          </p:nvPr>
        </p:nvSpPr>
        <p:spPr/>
        <p:txBody>
          <a:bodyPr rtlCol="0"/>
          <a:lstStyle/>
          <a:p>
            <a:fld id="{8F82E0A0-C266-4798-8C8F-B9F91E9DA37E}" type="slidenum">
              <a:rPr/>
              <a:pPr/>
              <a:t>‹#›</a:t>
            </a:fld>
            <a:endParaRPr/>
          </a:p>
        </p:txBody>
      </p:sp>
      <p:sp>
        <p:nvSpPr>
          <p:cNvPr id="12" name="Footer Placeholder 11"/>
          <p:cNvSpPr>
            <a:spLocks noGrp="1"/>
          </p:cNvSpPr>
          <p:nvPr>
            <p:ph type="ftr" sz="quarter" idx="17"/>
          </p:nvPr>
        </p:nvSpPr>
        <p:spPr/>
        <p:txBody>
          <a:bodyPr rtlCol="0"/>
          <a:lstStyle/>
          <a:p>
            <a:endParaRPr>
              <a:solidFill>
                <a:srgbClr val="464646"/>
              </a:solidFill>
            </a:endParaRPr>
          </a:p>
        </p:txBody>
      </p:sp>
    </p:spTree>
    <p:extLst>
      <p:ext uri="{BB962C8B-B14F-4D97-AF65-F5344CB8AC3E}">
        <p14:creationId xmlns:p14="http://schemas.microsoft.com/office/powerpoint/2010/main" val="20088117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6864" y="157480"/>
            <a:ext cx="10871200" cy="1341120"/>
          </a:xfrm>
        </p:spPr>
        <p:txBody>
          <a:bodyPr anchor="b"/>
          <a:lstStyle>
            <a:lvl1pPr>
              <a:defRPr/>
            </a:lvl1pPr>
          </a:lstStyle>
          <a:p>
            <a:r>
              <a:rPr/>
              <a:t>Click to edit Master title style</a:t>
            </a:r>
          </a:p>
        </p:txBody>
      </p:sp>
      <p:sp>
        <p:nvSpPr>
          <p:cNvPr id="11" name="Content Placeholder 10"/>
          <p:cNvSpPr>
            <a:spLocks noGrp="1"/>
          </p:cNvSpPr>
          <p:nvPr>
            <p:ph sz="quarter" idx="13"/>
          </p:nvPr>
        </p:nvSpPr>
        <p:spPr>
          <a:xfrm>
            <a:off x="812800" y="2559757"/>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3" name="Content Placeholder 12"/>
          <p:cNvSpPr>
            <a:spLocks noGrp="1"/>
          </p:cNvSpPr>
          <p:nvPr>
            <p:ph sz="quarter" idx="14"/>
          </p:nvPr>
        </p:nvSpPr>
        <p:spPr>
          <a:xfrm>
            <a:off x="6400800" y="2559757"/>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0" name="Date Placeholder 9"/>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2" name="Slide Number Placeholder 11"/>
          <p:cNvSpPr>
            <a:spLocks noGrp="1"/>
          </p:cNvSpPr>
          <p:nvPr>
            <p:ph type="sldNum" sz="quarter" idx="16"/>
          </p:nvPr>
        </p:nvSpPr>
        <p:spPr/>
        <p:txBody>
          <a:bodyPr rtlCol="0"/>
          <a:lstStyle/>
          <a:p>
            <a:fld id="{8F82E0A0-C266-4798-8C8F-B9F91E9DA37E}" type="slidenum">
              <a:rPr/>
              <a:pPr/>
              <a:t>‹#›</a:t>
            </a:fld>
            <a:endParaRPr/>
          </a:p>
        </p:txBody>
      </p:sp>
      <p:sp>
        <p:nvSpPr>
          <p:cNvPr id="14" name="Footer Placeholder 13"/>
          <p:cNvSpPr>
            <a:spLocks noGrp="1"/>
          </p:cNvSpPr>
          <p:nvPr>
            <p:ph type="ftr" sz="quarter" idx="17"/>
          </p:nvPr>
        </p:nvSpPr>
        <p:spPr/>
        <p:txBody>
          <a:bodyPr rtlCol="0"/>
          <a:lstStyle/>
          <a:p>
            <a:endParaRPr>
              <a:solidFill>
                <a:srgbClr val="464646"/>
              </a:solidFill>
            </a:endParaRPr>
          </a:p>
        </p:txBody>
      </p:sp>
      <p:sp>
        <p:nvSpPr>
          <p:cNvPr id="16" name="Text Placeholder 15"/>
          <p:cNvSpPr>
            <a:spLocks noGrp="1"/>
          </p:cNvSpPr>
          <p:nvPr>
            <p:ph type="body" sz="quarter" idx="18"/>
          </p:nvPr>
        </p:nvSpPr>
        <p:spPr>
          <a:xfrm>
            <a:off x="812800" y="1816383"/>
            <a:ext cx="5181600" cy="707136"/>
          </a:xfrm>
          <a:solidFill>
            <a:schemeClr val="accent2"/>
          </a:solidFill>
        </p:spPr>
        <p:txBody>
          <a:bodyPr rtlCol="0" anchor="ctr"/>
          <a:lstStyle>
            <a:lvl1pPr>
              <a:buFontTx/>
              <a:buNone/>
              <a:defRPr sz="2667" b="1">
                <a:solidFill>
                  <a:srgbClr val="FFFFFF"/>
                </a:solidFill>
              </a:defRPr>
            </a:lvl1pPr>
          </a:lstStyle>
          <a:p>
            <a:pPr lvl="0"/>
            <a:r>
              <a:rPr/>
              <a:t>Click to edit Master text styles</a:t>
            </a:r>
          </a:p>
        </p:txBody>
      </p:sp>
      <p:sp>
        <p:nvSpPr>
          <p:cNvPr id="15" name="Text Placeholder 14"/>
          <p:cNvSpPr>
            <a:spLocks noGrp="1"/>
          </p:cNvSpPr>
          <p:nvPr>
            <p:ph type="body" sz="quarter" idx="19"/>
          </p:nvPr>
        </p:nvSpPr>
        <p:spPr>
          <a:xfrm>
            <a:off x="6400800" y="1816383"/>
            <a:ext cx="5181600" cy="707136"/>
          </a:xfrm>
          <a:solidFill>
            <a:schemeClr val="accent4"/>
          </a:solidFill>
        </p:spPr>
        <p:txBody>
          <a:bodyPr rtlCol="0" anchor="ctr"/>
          <a:lstStyle>
            <a:lvl1pPr>
              <a:buFontTx/>
              <a:buNone/>
              <a:defRPr sz="2667" b="1">
                <a:solidFill>
                  <a:srgbClr val="FFFFFF"/>
                </a:solidFill>
              </a:defRPr>
            </a:lvl1pPr>
          </a:lstStyle>
          <a:p>
            <a:pPr lvl="0"/>
            <a:r>
              <a:rPr/>
              <a:t>Click to edit Master text styles</a:t>
            </a:r>
          </a:p>
        </p:txBody>
      </p:sp>
    </p:spTree>
    <p:extLst>
      <p:ext uri="{BB962C8B-B14F-4D97-AF65-F5344CB8AC3E}">
        <p14:creationId xmlns:p14="http://schemas.microsoft.com/office/powerpoint/2010/main" val="36117446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2"/>
          <p:cNvSpPr>
            <a:spLocks noGrp="1"/>
          </p:cNvSpPr>
          <p:nvPr>
            <p:ph type="dt" sz="half" idx="10"/>
          </p:nvPr>
        </p:nvSpPr>
        <p:spPr/>
        <p:txBody>
          <a:bodyPr/>
          <a:lstStyle/>
          <a:p>
            <a:fld id="{6DFADB5D-B7A0-47E3-AD2D-B1A6F8614213}" type="datetime1">
              <a:rPr lang="en-US">
                <a:solidFill>
                  <a:srgbClr val="464646"/>
                </a:solidFill>
              </a:rPr>
              <a:pPr/>
              <a:t>6/4/2022</a:t>
            </a:fld>
            <a:endParaRPr>
              <a:solidFill>
                <a:srgbClr val="464646"/>
              </a:solidFill>
            </a:endParaRPr>
          </a:p>
        </p:txBody>
      </p:sp>
      <p:sp>
        <p:nvSpPr>
          <p:cNvPr id="4" name="Footer Placeholder 3"/>
          <p:cNvSpPr>
            <a:spLocks noGrp="1"/>
          </p:cNvSpPr>
          <p:nvPr>
            <p:ph type="ftr" sz="quarter" idx="11"/>
          </p:nvPr>
        </p:nvSpPr>
        <p:spPr/>
        <p:txBody>
          <a:bodyPr/>
          <a:lstStyle/>
          <a:p>
            <a:endParaRPr>
              <a:solidFill>
                <a:srgbClr val="464646"/>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Tree>
    <p:extLst>
      <p:ext uri="{BB962C8B-B14F-4D97-AF65-F5344CB8AC3E}">
        <p14:creationId xmlns:p14="http://schemas.microsoft.com/office/powerpoint/2010/main" val="22208099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a:solidFill>
                  <a:srgbClr val="464646"/>
                </a:solidFill>
              </a:rPr>
              <a:pPr/>
              <a:t>6/4/2022</a:t>
            </a:fld>
            <a:endParaRPr>
              <a:solidFill>
                <a:srgbClr val="464646"/>
              </a:solidFill>
            </a:endParaRPr>
          </a:p>
        </p:txBody>
      </p:sp>
      <p:sp>
        <p:nvSpPr>
          <p:cNvPr id="3" name="Footer Placeholder 2"/>
          <p:cNvSpPr>
            <a:spLocks noGrp="1"/>
          </p:cNvSpPr>
          <p:nvPr>
            <p:ph type="ftr" sz="quarter" idx="11"/>
          </p:nvPr>
        </p:nvSpPr>
        <p:spPr/>
        <p:txBody>
          <a:bodyPr/>
          <a:lstStyle/>
          <a:p>
            <a:endParaRPr>
              <a:solidFill>
                <a:srgbClr val="464646"/>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3F7CB7D-F184-43C7-B6FD-03D728E1BBFF}" type="slidenum">
              <a:rPr>
                <a:solidFill>
                  <a:srgbClr val="464646"/>
                </a:solidFill>
              </a:rPr>
              <a:pPr/>
              <a:t>‹#›</a:t>
            </a:fld>
            <a:endParaRPr>
              <a:solidFill>
                <a:srgbClr val="464646"/>
              </a:solidFill>
            </a:endParaRPr>
          </a:p>
        </p:txBody>
      </p:sp>
    </p:spTree>
    <p:extLst>
      <p:ext uri="{BB962C8B-B14F-4D97-AF65-F5344CB8AC3E}">
        <p14:creationId xmlns:p14="http://schemas.microsoft.com/office/powerpoint/2010/main" val="21382854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57480"/>
            <a:ext cx="10871200" cy="1341120"/>
          </a:xfrm>
        </p:spPr>
        <p:txBody>
          <a:bodyPr anchor="b"/>
          <a:lstStyle>
            <a:lvl1pPr algn="l">
              <a:buNone/>
              <a:defRPr sz="5600" b="0"/>
            </a:lvl1pPr>
          </a:lstStyle>
          <a:p>
            <a:r>
              <a:rPr/>
              <a:t>Click to edit Master title style</a:t>
            </a:r>
          </a:p>
        </p:txBody>
      </p:sp>
      <p:sp>
        <p:nvSpPr>
          <p:cNvPr id="5" name="Date Placeholder 4"/>
          <p:cNvSpPr>
            <a:spLocks noGrp="1"/>
          </p:cNvSpPr>
          <p:nvPr>
            <p:ph type="dt" sz="half" idx="10"/>
          </p:nvPr>
        </p:nvSpPr>
        <p:spPr/>
        <p:txBody>
          <a:bodyPr/>
          <a:lstStyle/>
          <a:p>
            <a:fld id="{F49A8198-4617-485E-9585-4840B69DBBA6}" type="datetime1">
              <a:rPr lang="en-US">
                <a:solidFill>
                  <a:srgbClr val="464646"/>
                </a:solidFill>
              </a:rPr>
              <a:pPr/>
              <a:t>6/4/2022</a:t>
            </a:fld>
            <a:endParaRPr>
              <a:solidFill>
                <a:srgbClr val="464646"/>
              </a:solidFill>
            </a:endParaRPr>
          </a:p>
        </p:txBody>
      </p:sp>
      <p:sp>
        <p:nvSpPr>
          <p:cNvPr id="6" name="Footer Placeholder 5"/>
          <p:cNvSpPr>
            <a:spLocks noGrp="1"/>
          </p:cNvSpPr>
          <p:nvPr>
            <p:ph type="ftr" sz="quarter" idx="11"/>
          </p:nvPr>
        </p:nvSpPr>
        <p:spPr/>
        <p:txBody>
          <a:bodyPr/>
          <a:lstStyle/>
          <a:p>
            <a:endParaRPr>
              <a:solidFill>
                <a:srgbClr val="464646"/>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
        <p:nvSpPr>
          <p:cNvPr id="3" name="Text Placeholder 2"/>
          <p:cNvSpPr>
            <a:spLocks noGrp="1"/>
          </p:cNvSpPr>
          <p:nvPr>
            <p:ph type="body" idx="1"/>
          </p:nvPr>
        </p:nvSpPr>
        <p:spPr>
          <a:xfrm>
            <a:off x="812800" y="1905000"/>
            <a:ext cx="21336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333"/>
              </a:spcAft>
              <a:buNone/>
              <a:defRPr sz="2400"/>
            </a:lvl1pPr>
            <a:lvl2pPr>
              <a:buNone/>
              <a:defRPr sz="1600"/>
            </a:lvl2pPr>
            <a:lvl3pPr>
              <a:buNone/>
              <a:defRPr sz="1333"/>
            </a:lvl3pPr>
            <a:lvl4pPr>
              <a:buNone/>
              <a:defRPr sz="1200"/>
            </a:lvl4pPr>
            <a:lvl5pPr>
              <a:buNone/>
              <a:defRPr sz="1200"/>
            </a:lvl5pPr>
          </a:lstStyle>
          <a:p>
            <a:pPr lvl="0"/>
            <a:r>
              <a:rPr/>
              <a:t>Click to edit Master text styles</a:t>
            </a:r>
          </a:p>
        </p:txBody>
      </p:sp>
      <p:sp>
        <p:nvSpPr>
          <p:cNvPr id="9" name="Content Placeholder 8"/>
          <p:cNvSpPr>
            <a:spLocks noGrp="1"/>
          </p:cNvSpPr>
          <p:nvPr>
            <p:ph sz="quarter" idx="13"/>
          </p:nvPr>
        </p:nvSpPr>
        <p:spPr>
          <a:xfrm>
            <a:off x="3149600" y="1905000"/>
            <a:ext cx="8534400" cy="4267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42637299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076892" y="0"/>
            <a:ext cx="10115109" cy="4559808"/>
          </a:xfrm>
          <a:solidFill>
            <a:schemeClr val="tx2">
              <a:shade val="50000"/>
            </a:schemeClr>
          </a:solidFill>
          <a:ln>
            <a:noFill/>
          </a:ln>
        </p:spPr>
        <p:txBody>
          <a:bodyPr/>
          <a:lstStyle>
            <a:lvl1pPr>
              <a:buNone/>
              <a:defRPr sz="4267"/>
            </a:lvl1pPr>
          </a:lstStyle>
          <a:p>
            <a:r>
              <a:rPr/>
              <a:t>Click icon to add picture</a:t>
            </a: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2267"/>
            </a:lvl1pPr>
            <a:lvl2pPr>
              <a:buFontTx/>
              <a:buNone/>
              <a:defRPr sz="1600"/>
            </a:lvl2pPr>
            <a:lvl3pPr>
              <a:buFontTx/>
              <a:buNone/>
              <a:defRPr sz="1333"/>
            </a:lvl3pPr>
            <a:lvl4pPr>
              <a:buFontTx/>
              <a:buNone/>
              <a:defRPr sz="1200"/>
            </a:lvl4pPr>
            <a:lvl5pPr>
              <a:buFontTx/>
              <a:buNone/>
              <a:defRPr sz="1200"/>
            </a:lvl5pPr>
          </a:lstStyle>
          <a:p>
            <a:pPr lvl="0"/>
            <a:r>
              <a:rPr/>
              <a:t>Click to edit Master text styles</a:t>
            </a:r>
          </a:p>
        </p:txBody>
      </p:sp>
      <p:sp>
        <p:nvSpPr>
          <p:cNvPr id="8" name="Rectangle 7"/>
          <p:cNvSpPr/>
          <p:nvPr/>
        </p:nvSpPr>
        <p:spPr>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0" name="Rectangle 9"/>
          <p:cNvSpPr/>
          <p:nvPr/>
        </p:nvSpPr>
        <p:spPr>
          <a:xfrm>
            <a:off x="2060448" y="4654296"/>
            <a:ext cx="1011936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 name="Title 1"/>
          <p:cNvSpPr>
            <a:spLocks noGrp="1"/>
          </p:cNvSpPr>
          <p:nvPr>
            <p:ph type="title"/>
          </p:nvPr>
        </p:nvSpPr>
        <p:spPr>
          <a:xfrm>
            <a:off x="2133600" y="4724400"/>
            <a:ext cx="9753600" cy="609600"/>
          </a:xfrm>
        </p:spPr>
        <p:txBody>
          <a:bodyPr anchor="ctr"/>
          <a:lstStyle>
            <a:lvl1pPr algn="l">
              <a:buNone/>
              <a:defRPr sz="3733" b="0">
                <a:solidFill>
                  <a:srgbClr val="FFFFFF"/>
                </a:solidFill>
              </a:defRPr>
            </a:lvl1pPr>
          </a:lstStyle>
          <a:p>
            <a:r>
              <a:rPr/>
              <a:t>Click to edit Master title style</a:t>
            </a:r>
          </a:p>
        </p:txBody>
      </p:sp>
      <p:sp>
        <p:nvSpPr>
          <p:cNvPr id="11" name="Rectangle 10"/>
          <p:cNvSpPr/>
          <p:nvPr/>
        </p:nvSpPr>
        <p:spPr>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2" name="Date Placeholder 11"/>
          <p:cNvSpPr>
            <a:spLocks noGrp="1"/>
          </p:cNvSpPr>
          <p:nvPr>
            <p:ph type="dt" sz="half" idx="10"/>
          </p:nvPr>
        </p:nvSpPr>
        <p:spPr>
          <a:xfrm>
            <a:off x="8331200" y="6248400"/>
            <a:ext cx="3556000" cy="365125"/>
          </a:xfrm>
        </p:spPr>
        <p:txBody>
          <a:bodyPr rtlCol="0"/>
          <a:lstStyle/>
          <a:p>
            <a:fld id="{E4606EA6-EFEA-4C30-9264-4F9291A5780D}" type="datetime1">
              <a:rPr lang="en-US">
                <a:solidFill>
                  <a:srgbClr val="DEF5FA"/>
                </a:solidFill>
              </a:rPr>
              <a:pPr/>
              <a:t>6/4/2022</a:t>
            </a:fld>
            <a:endParaRPr>
              <a:solidFill>
                <a:srgbClr val="DEF5FA"/>
              </a:solidFill>
            </a:endParaRPr>
          </a:p>
        </p:txBody>
      </p:sp>
      <p:sp>
        <p:nvSpPr>
          <p:cNvPr id="13" name="Slide Number Placeholder 12"/>
          <p:cNvSpPr>
            <a:spLocks noGrp="1"/>
          </p:cNvSpPr>
          <p:nvPr>
            <p:ph type="sldNum" sz="quarter" idx="11"/>
          </p:nvPr>
        </p:nvSpPr>
        <p:spPr>
          <a:xfrm>
            <a:off x="0" y="4667249"/>
            <a:ext cx="1930400" cy="663579"/>
          </a:xfrm>
        </p:spPr>
        <p:txBody>
          <a:bodyPr rtlCol="0"/>
          <a:lstStyle>
            <a:lvl1pPr>
              <a:defRPr sz="3733"/>
            </a:lvl1pPr>
          </a:lstStyle>
          <a:p>
            <a:fld id="{8F82E0A0-C266-4798-8C8F-B9F91E9DA37E}" type="slidenum">
              <a:rPr/>
              <a:pPr/>
              <a:t>‹#›</a:t>
            </a:fld>
            <a:endParaRPr/>
          </a:p>
        </p:txBody>
      </p:sp>
      <p:sp>
        <p:nvSpPr>
          <p:cNvPr id="14" name="Footer Placeholder 13"/>
          <p:cNvSpPr>
            <a:spLocks noGrp="1"/>
          </p:cNvSpPr>
          <p:nvPr>
            <p:ph type="ftr" sz="quarter" idx="12"/>
          </p:nvPr>
        </p:nvSpPr>
        <p:spPr>
          <a:xfrm>
            <a:off x="2133600" y="6248208"/>
            <a:ext cx="6096000" cy="365125"/>
          </a:xfrm>
        </p:spPr>
        <p:txBody>
          <a:bodyPr rtlCol="0"/>
          <a:lstStyle/>
          <a:p>
            <a:endParaRPr>
              <a:solidFill>
                <a:srgbClr val="DEF5FA"/>
              </a:solidFill>
            </a:endParaRPr>
          </a:p>
        </p:txBody>
      </p:sp>
    </p:spTree>
    <p:extLst>
      <p:ext uri="{BB962C8B-B14F-4D97-AF65-F5344CB8AC3E}">
        <p14:creationId xmlns:p14="http://schemas.microsoft.com/office/powerpoint/2010/main" val="1120063356"/>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s-ES_tradnl"/>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_tradnl"/>
          </a:p>
        </p:txBody>
      </p:sp>
      <p:sp>
        <p:nvSpPr>
          <p:cNvPr id="4" name="Date Placeholder 3"/>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4288486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1A7F8E-0028-444E-A3C9-EABB28D626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83D7A42-64D0-D34D-95F5-9AE2D521D3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5E6012D-6B6D-304C-98D9-6E7F9DF4A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FDAF9C4-140B-8D40-A7E1-DEBA830C12DD}"/>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6" name="Footer Placeholder 5">
            <a:extLst>
              <a:ext uri="{FF2B5EF4-FFF2-40B4-BE49-F238E27FC236}">
                <a16:creationId xmlns:a16="http://schemas.microsoft.com/office/drawing/2014/main" xmlns="" id="{1A87ED2D-AB9F-1246-9A56-EC6CAD671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DF85FB0-10B3-E74F-B458-403A8768ABF5}"/>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31827110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5795632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s-ES_tradn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5031403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Date Placeholder 4"/>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7764071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_tradnl"/>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7" name="Date Placeholder 6"/>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8" name="Footer Placeholder 7"/>
          <p:cNvSpPr>
            <a:spLocks noGrp="1"/>
          </p:cNvSpPr>
          <p:nvPr>
            <p:ph type="ftr" sz="quarter" idx="11"/>
          </p:nvPr>
        </p:nvSpPr>
        <p:spPr/>
        <p:txBody>
          <a:bodyPr/>
          <a:lstStyle/>
          <a:p>
            <a:endParaRPr lang="es-ES_tradnl">
              <a:solidFill>
                <a:prstClr val="black">
                  <a:tint val="75000"/>
                </a:prstClr>
              </a:solidFill>
            </a:endParaRPr>
          </a:p>
        </p:txBody>
      </p:sp>
      <p:sp>
        <p:nvSpPr>
          <p:cNvPr id="9" name="Slide Number Placeholder 8"/>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5325518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Date Placeholder 2"/>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4" name="Footer Placeholder 3"/>
          <p:cNvSpPr>
            <a:spLocks noGrp="1"/>
          </p:cNvSpPr>
          <p:nvPr>
            <p:ph type="ftr" sz="quarter" idx="11"/>
          </p:nvPr>
        </p:nvSpPr>
        <p:spPr/>
        <p:txBody>
          <a:bodyPr/>
          <a:lstStyle/>
          <a:p>
            <a:endParaRPr lang="es-ES_tradnl">
              <a:solidFill>
                <a:prstClr val="black">
                  <a:tint val="75000"/>
                </a:prstClr>
              </a:solidFill>
            </a:endParaRPr>
          </a:p>
        </p:txBody>
      </p:sp>
      <p:sp>
        <p:nvSpPr>
          <p:cNvPr id="5" name="Slide Number Placeholder 4"/>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4543324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3" name="Footer Placeholder 2"/>
          <p:cNvSpPr>
            <a:spLocks noGrp="1"/>
          </p:cNvSpPr>
          <p:nvPr>
            <p:ph type="ftr" sz="quarter" idx="11"/>
          </p:nvPr>
        </p:nvSpPr>
        <p:spPr/>
        <p:txBody>
          <a:bodyPr/>
          <a:lstStyle/>
          <a:p>
            <a:endParaRPr lang="es-ES_tradnl">
              <a:solidFill>
                <a:prstClr val="black">
                  <a:tint val="75000"/>
                </a:prstClr>
              </a:solidFill>
            </a:endParaRPr>
          </a:p>
        </p:txBody>
      </p:sp>
      <p:sp>
        <p:nvSpPr>
          <p:cNvPr id="4" name="Slide Number Placeholder 3"/>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0597684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s-ES_tradnl"/>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6920560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s-ES_tradnl"/>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7361540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8834825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s-ES_tradnl"/>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72089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10" Type="http://schemas.openxmlformats.org/officeDocument/2006/relationships/theme" Target="../theme/theme10.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theme" Target="../theme/theme13.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theme" Target="../theme/theme14.xml"/><Relationship Id="rId5" Type="http://schemas.openxmlformats.org/officeDocument/2006/relationships/slideLayout" Target="../slideLayouts/slideLayout125.xml"/><Relationship Id="rId4"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3.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6.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3" Type="http://schemas.openxmlformats.org/officeDocument/2006/relationships/slideLayout" Target="../slideLayouts/slideLayout160.xml"/><Relationship Id="rId21" Type="http://schemas.openxmlformats.org/officeDocument/2006/relationships/slideLayout" Target="../slideLayouts/slideLayout178.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theme" Target="../theme/theme17.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5" Type="http://schemas.openxmlformats.org/officeDocument/2006/relationships/slideLayout" Target="../slideLayouts/slideLayout184.xml"/><Relationship Id="rId10" Type="http://schemas.openxmlformats.org/officeDocument/2006/relationships/theme" Target="../theme/theme18.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5" Type="http://schemas.openxmlformats.org/officeDocument/2006/relationships/slideLayout" Target="../slideLayouts/slideLayout193.xml"/><Relationship Id="rId10" Type="http://schemas.openxmlformats.org/officeDocument/2006/relationships/theme" Target="../theme/theme19.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4.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10" Type="http://schemas.openxmlformats.org/officeDocument/2006/relationships/theme" Target="../theme/theme7.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10" Type="http://schemas.openxmlformats.org/officeDocument/2006/relationships/theme" Target="../theme/theme8.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10" Type="http://schemas.openxmlformats.org/officeDocument/2006/relationships/theme" Target="../theme/theme9.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DC0FDEF-C3A7-E24D-A70A-EF1D3C7AC8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8CE2414-99CD-1A48-A8AC-910B2F391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976547-8931-EC40-9A90-964CD4B2F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1CB79-82AB-6944-BD88-50017CB4DDA0}" type="datetimeFigureOut">
              <a:rPr lang="en-US" smtClean="0"/>
              <a:t>6/4/2022</a:t>
            </a:fld>
            <a:endParaRPr lang="en-US"/>
          </a:p>
        </p:txBody>
      </p:sp>
      <p:sp>
        <p:nvSpPr>
          <p:cNvPr id="5" name="Footer Placeholder 4">
            <a:extLst>
              <a:ext uri="{FF2B5EF4-FFF2-40B4-BE49-F238E27FC236}">
                <a16:creationId xmlns:a16="http://schemas.microsoft.com/office/drawing/2014/main" xmlns="" id="{120F487B-D362-1647-83D6-9D7B91DAED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0A5CBD9-AEC4-5C44-8BAF-4DB43F0C63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3DF942-50B4-CC47-A6A1-EF7422F9787A}" type="slidenum">
              <a:rPr lang="en-US" smtClean="0"/>
              <a:t>‹#›</a:t>
            </a:fld>
            <a:endParaRPr lang="en-US"/>
          </a:p>
        </p:txBody>
      </p:sp>
    </p:spTree>
    <p:extLst>
      <p:ext uri="{BB962C8B-B14F-4D97-AF65-F5344CB8AC3E}">
        <p14:creationId xmlns:p14="http://schemas.microsoft.com/office/powerpoint/2010/main" val="4178575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816864" y="1803400"/>
            <a:ext cx="10871200" cy="4323080"/>
          </a:xfrm>
          <a:prstGeom prst="rect">
            <a:avLst/>
          </a:prstGeom>
        </p:spPr>
        <p:txBody>
          <a:bodyPr vert="horz">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4" name="Date Placeholder 13"/>
          <p:cNvSpPr>
            <a:spLocks noGrp="1"/>
          </p:cNvSpPr>
          <p:nvPr>
            <p:ph type="dt" sz="half" idx="2"/>
          </p:nvPr>
        </p:nvSpPr>
        <p:spPr>
          <a:xfrm>
            <a:off x="8128000" y="6248400"/>
            <a:ext cx="3556000" cy="365125"/>
          </a:xfrm>
          <a:prstGeom prst="rect">
            <a:avLst/>
          </a:prstGeom>
        </p:spPr>
        <p:txBody>
          <a:bodyPr vert="horz" anchor="ctr" anchorCtr="0"/>
          <a:lstStyle>
            <a:lvl1pPr algn="l">
              <a:defRPr sz="1867">
                <a:solidFill>
                  <a:schemeClr val="tx2"/>
                </a:solidFill>
              </a:defRPr>
            </a:lvl1pPr>
          </a:lstStyle>
          <a:p>
            <a:fld id="{E4606EA6-EFEA-4C30-9264-4F9291A5780D}" type="datetime1">
              <a:rPr lang="en-US">
                <a:solidFill>
                  <a:srgbClr val="464646"/>
                </a:solidFill>
              </a:rPr>
              <a:pPr/>
              <a:t>6/4/2022</a:t>
            </a:fld>
            <a:endParaRPr>
              <a:solidFill>
                <a:srgbClr val="464646"/>
              </a:solidFill>
            </a:endParaRPr>
          </a:p>
        </p:txBody>
      </p:sp>
      <p:sp>
        <p:nvSpPr>
          <p:cNvPr id="3" name="Footer Placeholder 2"/>
          <p:cNvSpPr>
            <a:spLocks noGrp="1"/>
          </p:cNvSpPr>
          <p:nvPr>
            <p:ph type="ftr" sz="quarter" idx="3"/>
          </p:nvPr>
        </p:nvSpPr>
        <p:spPr>
          <a:xfrm>
            <a:off x="812803" y="6248208"/>
            <a:ext cx="7228111" cy="365125"/>
          </a:xfrm>
          <a:prstGeom prst="rect">
            <a:avLst/>
          </a:prstGeom>
        </p:spPr>
        <p:txBody>
          <a:bodyPr vert="horz" anchor="ctr"/>
          <a:lstStyle>
            <a:lvl1pPr algn="r">
              <a:defRPr sz="1867">
                <a:solidFill>
                  <a:schemeClr val="tx2"/>
                </a:solidFill>
              </a:defRPr>
            </a:lvl1pPr>
          </a:lstStyle>
          <a:p>
            <a:endParaRPr>
              <a:solidFill>
                <a:srgbClr val="464646"/>
              </a:solidFill>
            </a:endParaRPr>
          </a:p>
        </p:txBody>
      </p:sp>
      <p:sp>
        <p:nvSpPr>
          <p:cNvPr id="7" name="Rectangle 6"/>
          <p:cNvSpPr/>
          <p:nvPr/>
        </p:nvSpPr>
        <p:spPr>
          <a:xfrm>
            <a:off x="0" y="1460227"/>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8" name="Rectangle 7"/>
          <p:cNvSpPr/>
          <p:nvPr/>
        </p:nvSpPr>
        <p:spPr>
          <a:xfrm>
            <a:off x="0" y="1505947"/>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787400" y="1505947"/>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3" name="Slide Number Placeholder 22"/>
          <p:cNvSpPr>
            <a:spLocks noGrp="1"/>
          </p:cNvSpPr>
          <p:nvPr>
            <p:ph type="sldNum" sz="quarter" idx="4"/>
          </p:nvPr>
        </p:nvSpPr>
        <p:spPr>
          <a:xfrm>
            <a:off x="0" y="1498011"/>
            <a:ext cx="711200" cy="244476"/>
          </a:xfrm>
          <a:prstGeom prst="rect">
            <a:avLst/>
          </a:prstGeom>
        </p:spPr>
        <p:txBody>
          <a:bodyPr vert="horz" anchor="ctr" anchorCtr="0">
            <a:normAutofit/>
          </a:bodyPr>
          <a:lstStyle>
            <a:lvl1pPr algn="ctr">
              <a:defRPr sz="1867" b="1">
                <a:solidFill>
                  <a:srgbClr val="FFFFFF"/>
                </a:solidFill>
              </a:defRPr>
            </a:lvl1pPr>
          </a:lstStyle>
          <a:p>
            <a:fld id="{8F82E0A0-C266-4798-8C8F-B9F91E9DA37E}" type="slidenum">
              <a:rPr/>
              <a:pPr/>
              <a:t>‹#›</a:t>
            </a:fld>
            <a:endParaRPr/>
          </a:p>
        </p:txBody>
      </p:sp>
      <p:sp>
        <p:nvSpPr>
          <p:cNvPr id="22" name="Title Placeholder 21"/>
          <p:cNvSpPr>
            <a:spLocks noGrp="1"/>
          </p:cNvSpPr>
          <p:nvPr>
            <p:ph type="title"/>
          </p:nvPr>
        </p:nvSpPr>
        <p:spPr>
          <a:xfrm>
            <a:off x="812800" y="157480"/>
            <a:ext cx="10871200" cy="1341120"/>
          </a:xfrm>
          <a:prstGeom prst="rect">
            <a:avLst/>
          </a:prstGeom>
        </p:spPr>
        <p:txBody>
          <a:bodyPr vert="horz" anchor="b">
            <a:normAutofit/>
          </a:bodyPr>
          <a:lstStyle/>
          <a:p>
            <a:r>
              <a:rPr/>
              <a:t>Click to edit Master title style</a:t>
            </a:r>
          </a:p>
        </p:txBody>
      </p:sp>
    </p:spTree>
    <p:extLst>
      <p:ext uri="{BB962C8B-B14F-4D97-AF65-F5344CB8AC3E}">
        <p14:creationId xmlns:p14="http://schemas.microsoft.com/office/powerpoint/2010/main" val="216129611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Lst>
  <p:txStyles>
    <p:titleStyle>
      <a:lvl1pPr algn="l" rtl="0" eaLnBrk="1" latinLnBrk="0" hangingPunct="1">
        <a:spcBef>
          <a:spcPct val="0"/>
        </a:spcBef>
        <a:buNone/>
        <a:defRPr sz="5600" kern="1200">
          <a:solidFill>
            <a:schemeClr val="tx2"/>
          </a:solidFill>
          <a:latin typeface="+mj-lt"/>
          <a:ea typeface="+mj-ea"/>
          <a:cs typeface="+mj-cs"/>
        </a:defRPr>
      </a:lvl1pPr>
    </p:titleStyle>
    <p:bodyStyle>
      <a:lvl1pPr marL="426699" indent="-426699" algn="l" rtl="0" eaLnBrk="1" latinLnBrk="0" hangingPunct="1">
        <a:spcBef>
          <a:spcPts val="933"/>
        </a:spcBef>
        <a:buClr>
          <a:schemeClr val="accent2"/>
        </a:buClr>
        <a:buSzPct val="60000"/>
        <a:buFont typeface="Wingdings"/>
        <a:buChar char=""/>
        <a:defRPr sz="3867" kern="1200">
          <a:solidFill>
            <a:schemeClr val="tx1"/>
          </a:solidFill>
          <a:latin typeface="+mn-lt"/>
          <a:ea typeface="+mn-ea"/>
          <a:cs typeface="+mn-cs"/>
        </a:defRPr>
      </a:lvl1pPr>
      <a:lvl2pPr marL="853397" indent="-365742" algn="l" rtl="0" eaLnBrk="1" latinLnBrk="0" hangingPunct="1">
        <a:spcBef>
          <a:spcPts val="733"/>
        </a:spcBef>
        <a:buClr>
          <a:schemeClr val="accent1"/>
        </a:buClr>
        <a:buSzPct val="70000"/>
        <a:buFont typeface="Wingdings 2"/>
        <a:buChar char=""/>
        <a:defRPr sz="3467" kern="1200">
          <a:solidFill>
            <a:schemeClr val="tx1"/>
          </a:solidFill>
          <a:latin typeface="+mn-lt"/>
          <a:ea typeface="+mn-ea"/>
          <a:cs typeface="+mn-cs"/>
        </a:defRPr>
      </a:lvl2pPr>
      <a:lvl3pPr marL="1219140" indent="-304784" algn="l" rtl="0" eaLnBrk="1" latinLnBrk="0" hangingPunct="1">
        <a:spcBef>
          <a:spcPts val="667"/>
        </a:spcBef>
        <a:buClr>
          <a:schemeClr val="accent2"/>
        </a:buClr>
        <a:buSzPct val="75000"/>
        <a:buFont typeface="Wingdings"/>
        <a:buChar char=""/>
        <a:defRPr sz="3067" kern="1200">
          <a:solidFill>
            <a:schemeClr val="tx1"/>
          </a:solidFill>
          <a:latin typeface="+mn-lt"/>
          <a:ea typeface="+mn-ea"/>
          <a:cs typeface="+mn-cs"/>
        </a:defRPr>
      </a:lvl3pPr>
      <a:lvl4pPr marL="1828709" indent="-304784" algn="l" rtl="0" eaLnBrk="1" latinLnBrk="0" hangingPunct="1">
        <a:spcBef>
          <a:spcPts val="533"/>
        </a:spcBef>
        <a:buClr>
          <a:schemeClr val="accent3"/>
        </a:buClr>
        <a:buSzPct val="75000"/>
        <a:buFont typeface="Wingdings"/>
        <a:buChar char=""/>
        <a:defRPr sz="2667" kern="1200">
          <a:solidFill>
            <a:schemeClr val="tx1"/>
          </a:solidFill>
          <a:latin typeface="+mn-lt"/>
          <a:ea typeface="+mn-ea"/>
          <a:cs typeface="+mn-cs"/>
        </a:defRPr>
      </a:lvl4pPr>
      <a:lvl5pPr marL="2438278" indent="-304784" algn="l" rtl="0" eaLnBrk="1" latinLnBrk="0" hangingPunct="1">
        <a:spcBef>
          <a:spcPts val="533"/>
        </a:spcBef>
        <a:buClr>
          <a:schemeClr val="accent4"/>
        </a:buClr>
        <a:buSzPct val="65000"/>
        <a:buFont typeface="Wingdings"/>
        <a:buChar char=""/>
        <a:defRPr sz="2667" kern="1200">
          <a:solidFill>
            <a:schemeClr val="tx1"/>
          </a:solidFill>
          <a:latin typeface="+mn-lt"/>
          <a:ea typeface="+mn-ea"/>
          <a:cs typeface="+mn-cs"/>
        </a:defRPr>
      </a:lvl5pPr>
      <a:lvl6pPr marL="2804021" indent="-304784" algn="l" rtl="0" eaLnBrk="1" latinLnBrk="0" hangingPunct="1">
        <a:spcBef>
          <a:spcPct val="20000"/>
        </a:spcBef>
        <a:buClr>
          <a:schemeClr val="accent1"/>
        </a:buClr>
        <a:buFont typeface="Wingdings"/>
        <a:buNone/>
        <a:defRPr sz="2400" kern="1200" baseline="0">
          <a:solidFill>
            <a:schemeClr val="tx1"/>
          </a:solidFill>
          <a:latin typeface="+mn-lt"/>
          <a:ea typeface="+mn-ea"/>
          <a:cs typeface="+mn-cs"/>
        </a:defRPr>
      </a:lvl6pPr>
      <a:lvl7pPr marL="3169762" indent="-304784" algn="l" rtl="0" eaLnBrk="1" latinLnBrk="0" hangingPunct="1">
        <a:spcBef>
          <a:spcPct val="20000"/>
        </a:spcBef>
        <a:buClr>
          <a:schemeClr val="accent2"/>
        </a:buClr>
        <a:buFont typeface="Wingdings"/>
        <a:buChar char="§"/>
        <a:defRPr sz="2400" kern="1200" baseline="0">
          <a:solidFill>
            <a:schemeClr val="tx1"/>
          </a:solidFill>
          <a:latin typeface="+mn-lt"/>
          <a:ea typeface="+mn-ea"/>
          <a:cs typeface="+mn-cs"/>
        </a:defRPr>
      </a:lvl7pPr>
      <a:lvl8pPr marL="3535504" indent="-304784" algn="l" rtl="0" eaLnBrk="1" latinLnBrk="0" hangingPunct="1">
        <a:spcBef>
          <a:spcPct val="20000"/>
        </a:spcBef>
        <a:buClr>
          <a:schemeClr val="accent3"/>
        </a:buClr>
        <a:buFont typeface="Wingdings"/>
        <a:buChar char="§"/>
        <a:defRPr sz="2400" kern="1200" baseline="0">
          <a:solidFill>
            <a:schemeClr val="tx1"/>
          </a:solidFill>
          <a:latin typeface="+mn-lt"/>
          <a:ea typeface="+mn-ea"/>
          <a:cs typeface="+mn-cs"/>
        </a:defRPr>
      </a:lvl8pPr>
      <a:lvl9pPr marL="3901245" indent="-304784" algn="l" rtl="0" eaLnBrk="1" latinLnBrk="0" hangingPunct="1">
        <a:spcBef>
          <a:spcPct val="20000"/>
        </a:spcBef>
        <a:buClr>
          <a:schemeClr val="accent4"/>
        </a:buClr>
        <a:buFont typeface="Wingdings"/>
        <a:buChar char="§"/>
        <a:defRPr sz="24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609570" algn="l" rtl="0" eaLnBrk="1" hangingPunct="1">
        <a:defRPr kern="1200">
          <a:solidFill>
            <a:schemeClr val="tx1"/>
          </a:solidFill>
          <a:latin typeface="+mn-lt"/>
          <a:ea typeface="+mn-ea"/>
          <a:cs typeface="+mn-cs"/>
        </a:defRPr>
      </a:lvl2pPr>
      <a:lvl3pPr marL="1219140" algn="l" rtl="0" eaLnBrk="1" hangingPunct="1">
        <a:defRPr kern="1200">
          <a:solidFill>
            <a:schemeClr val="tx1"/>
          </a:solidFill>
          <a:latin typeface="+mn-lt"/>
          <a:ea typeface="+mn-ea"/>
          <a:cs typeface="+mn-cs"/>
        </a:defRPr>
      </a:lvl3pPr>
      <a:lvl4pPr marL="1828709" algn="l" rtl="0" eaLnBrk="1" hangingPunct="1">
        <a:defRPr kern="1200">
          <a:solidFill>
            <a:schemeClr val="tx1"/>
          </a:solidFill>
          <a:latin typeface="+mn-lt"/>
          <a:ea typeface="+mn-ea"/>
          <a:cs typeface="+mn-cs"/>
        </a:defRPr>
      </a:lvl4pPr>
      <a:lvl5pPr marL="2438278" algn="l" rtl="0" eaLnBrk="1" hangingPunct="1">
        <a:defRPr kern="1200">
          <a:solidFill>
            <a:schemeClr val="tx1"/>
          </a:solidFill>
          <a:latin typeface="+mn-lt"/>
          <a:ea typeface="+mn-ea"/>
          <a:cs typeface="+mn-cs"/>
        </a:defRPr>
      </a:lvl5pPr>
      <a:lvl6pPr marL="3047848" algn="l" rtl="0" eaLnBrk="1" hangingPunct="1">
        <a:defRPr kern="1200">
          <a:solidFill>
            <a:schemeClr val="tx1"/>
          </a:solidFill>
          <a:latin typeface="+mn-lt"/>
          <a:ea typeface="+mn-ea"/>
          <a:cs typeface="+mn-cs"/>
        </a:defRPr>
      </a:lvl6pPr>
      <a:lvl7pPr marL="3657418" algn="l" rtl="0" eaLnBrk="1" hangingPunct="1">
        <a:defRPr kern="1200">
          <a:solidFill>
            <a:schemeClr val="tx1"/>
          </a:solidFill>
          <a:latin typeface="+mn-lt"/>
          <a:ea typeface="+mn-ea"/>
          <a:cs typeface="+mn-cs"/>
        </a:defRPr>
      </a:lvl7pPr>
      <a:lvl8pPr marL="4266987" algn="l" rtl="0" eaLnBrk="1" hangingPunct="1">
        <a:defRPr kern="1200">
          <a:solidFill>
            <a:schemeClr val="tx1"/>
          </a:solidFill>
          <a:latin typeface="+mn-lt"/>
          <a:ea typeface="+mn-ea"/>
          <a:cs typeface="+mn-cs"/>
        </a:defRPr>
      </a:lvl8pPr>
      <a:lvl9pPr marL="4876557" algn="l" rtl="0" eaLnBrk="1" hangingPunct="1">
        <a:defRPr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s-ES_tradnl"/>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64164252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s-ES_tradnl"/>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15473894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816864" y="1803400"/>
            <a:ext cx="10871200" cy="4323080"/>
          </a:xfrm>
          <a:prstGeom prst="rect">
            <a:avLst/>
          </a:prstGeom>
        </p:spPr>
        <p:txBody>
          <a:bodyPr vert="horz">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4" name="Date Placeholder 13"/>
          <p:cNvSpPr>
            <a:spLocks noGrp="1"/>
          </p:cNvSpPr>
          <p:nvPr>
            <p:ph type="dt" sz="half" idx="2"/>
          </p:nvPr>
        </p:nvSpPr>
        <p:spPr>
          <a:xfrm>
            <a:off x="8128000" y="6248400"/>
            <a:ext cx="3556000" cy="365125"/>
          </a:xfrm>
          <a:prstGeom prst="rect">
            <a:avLst/>
          </a:prstGeom>
        </p:spPr>
        <p:txBody>
          <a:bodyPr vert="horz" anchor="ctr" anchorCtr="0"/>
          <a:lstStyle>
            <a:lvl1pPr algn="l">
              <a:defRPr sz="1867">
                <a:solidFill>
                  <a:schemeClr val="tx2"/>
                </a:solidFill>
              </a:defRPr>
            </a:lvl1pPr>
          </a:lstStyle>
          <a:p>
            <a:fld id="{E4606EA6-EFEA-4C30-9264-4F9291A5780D}" type="datetime1">
              <a:rPr lang="en-US">
                <a:solidFill>
                  <a:srgbClr val="464646"/>
                </a:solidFill>
              </a:rPr>
              <a:pPr/>
              <a:t>6/4/2022</a:t>
            </a:fld>
            <a:endParaRPr>
              <a:solidFill>
                <a:srgbClr val="464646"/>
              </a:solidFill>
            </a:endParaRPr>
          </a:p>
        </p:txBody>
      </p:sp>
      <p:sp>
        <p:nvSpPr>
          <p:cNvPr id="3" name="Footer Placeholder 2"/>
          <p:cNvSpPr>
            <a:spLocks noGrp="1"/>
          </p:cNvSpPr>
          <p:nvPr>
            <p:ph type="ftr" sz="quarter" idx="3"/>
          </p:nvPr>
        </p:nvSpPr>
        <p:spPr>
          <a:xfrm>
            <a:off x="812802" y="6248207"/>
            <a:ext cx="7228111" cy="365125"/>
          </a:xfrm>
          <a:prstGeom prst="rect">
            <a:avLst/>
          </a:prstGeom>
        </p:spPr>
        <p:txBody>
          <a:bodyPr vert="horz" anchor="ctr"/>
          <a:lstStyle>
            <a:lvl1pPr algn="r">
              <a:defRPr sz="1867">
                <a:solidFill>
                  <a:schemeClr val="tx2"/>
                </a:solidFill>
              </a:defRPr>
            </a:lvl1pPr>
          </a:lstStyle>
          <a:p>
            <a:endParaRPr>
              <a:solidFill>
                <a:srgbClr val="464646"/>
              </a:solidFill>
            </a:endParaRPr>
          </a:p>
        </p:txBody>
      </p:sp>
      <p:sp>
        <p:nvSpPr>
          <p:cNvPr id="7" name="Rectangle 6"/>
          <p:cNvSpPr/>
          <p:nvPr/>
        </p:nvSpPr>
        <p:spPr>
          <a:xfrm>
            <a:off x="0" y="1460227"/>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8" name="Rectangle 7"/>
          <p:cNvSpPr/>
          <p:nvPr/>
        </p:nvSpPr>
        <p:spPr>
          <a:xfrm>
            <a:off x="0" y="1505947"/>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787400" y="1505947"/>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3" name="Slide Number Placeholder 22"/>
          <p:cNvSpPr>
            <a:spLocks noGrp="1"/>
          </p:cNvSpPr>
          <p:nvPr>
            <p:ph type="sldNum" sz="quarter" idx="4"/>
          </p:nvPr>
        </p:nvSpPr>
        <p:spPr>
          <a:xfrm>
            <a:off x="0" y="1498010"/>
            <a:ext cx="711200" cy="244476"/>
          </a:xfrm>
          <a:prstGeom prst="rect">
            <a:avLst/>
          </a:prstGeom>
        </p:spPr>
        <p:txBody>
          <a:bodyPr vert="horz" anchor="ctr" anchorCtr="0">
            <a:normAutofit/>
          </a:bodyPr>
          <a:lstStyle>
            <a:lvl1pPr algn="ctr">
              <a:defRPr sz="1867" b="1">
                <a:solidFill>
                  <a:srgbClr val="FFFFFF"/>
                </a:solidFill>
              </a:defRPr>
            </a:lvl1pPr>
          </a:lstStyle>
          <a:p>
            <a:fld id="{8F82E0A0-C266-4798-8C8F-B9F91E9DA37E}" type="slidenum">
              <a:rPr/>
              <a:pPr/>
              <a:t>‹#›</a:t>
            </a:fld>
            <a:endParaRPr/>
          </a:p>
        </p:txBody>
      </p:sp>
      <p:sp>
        <p:nvSpPr>
          <p:cNvPr id="22" name="Title Placeholder 21"/>
          <p:cNvSpPr>
            <a:spLocks noGrp="1"/>
          </p:cNvSpPr>
          <p:nvPr>
            <p:ph type="title"/>
          </p:nvPr>
        </p:nvSpPr>
        <p:spPr>
          <a:xfrm>
            <a:off x="812800" y="157480"/>
            <a:ext cx="10871200" cy="1341120"/>
          </a:xfrm>
          <a:prstGeom prst="rect">
            <a:avLst/>
          </a:prstGeom>
        </p:spPr>
        <p:txBody>
          <a:bodyPr vert="horz" anchor="b">
            <a:normAutofit/>
          </a:bodyPr>
          <a:lstStyle/>
          <a:p>
            <a:r>
              <a:rPr/>
              <a:t>Click to edit Master title style</a:t>
            </a:r>
          </a:p>
        </p:txBody>
      </p:sp>
    </p:spTree>
    <p:extLst>
      <p:ext uri="{BB962C8B-B14F-4D97-AF65-F5344CB8AC3E}">
        <p14:creationId xmlns:p14="http://schemas.microsoft.com/office/powerpoint/2010/main" val="48738883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xStyles>
    <p:titleStyle>
      <a:lvl1pPr algn="l" rtl="0" eaLnBrk="1" latinLnBrk="0" hangingPunct="1">
        <a:spcBef>
          <a:spcPct val="0"/>
        </a:spcBef>
        <a:buNone/>
        <a:defRPr sz="5600" kern="1200">
          <a:solidFill>
            <a:schemeClr val="tx2"/>
          </a:solidFill>
          <a:latin typeface="+mj-lt"/>
          <a:ea typeface="+mj-ea"/>
          <a:cs typeface="+mj-cs"/>
        </a:defRPr>
      </a:lvl1pPr>
    </p:titleStyle>
    <p:bodyStyle>
      <a:lvl1pPr marL="426709" indent="-426709" algn="l" rtl="0" eaLnBrk="1" latinLnBrk="0" hangingPunct="1">
        <a:spcBef>
          <a:spcPts val="933"/>
        </a:spcBef>
        <a:buClr>
          <a:schemeClr val="accent2"/>
        </a:buClr>
        <a:buSzPct val="60000"/>
        <a:buFont typeface="Wingdings"/>
        <a:buChar char=""/>
        <a:defRPr sz="3867" kern="1200">
          <a:solidFill>
            <a:schemeClr val="tx1"/>
          </a:solidFill>
          <a:latin typeface="+mn-lt"/>
          <a:ea typeface="+mn-ea"/>
          <a:cs typeface="+mn-cs"/>
        </a:defRPr>
      </a:lvl1pPr>
      <a:lvl2pPr marL="853419" indent="-365751" algn="l" rtl="0" eaLnBrk="1" latinLnBrk="0" hangingPunct="1">
        <a:spcBef>
          <a:spcPts val="733"/>
        </a:spcBef>
        <a:buClr>
          <a:schemeClr val="accent1"/>
        </a:buClr>
        <a:buSzPct val="70000"/>
        <a:buFont typeface="Wingdings 2"/>
        <a:buChar char=""/>
        <a:defRPr sz="3467" kern="1200">
          <a:solidFill>
            <a:schemeClr val="tx1"/>
          </a:solidFill>
          <a:latin typeface="+mn-lt"/>
          <a:ea typeface="+mn-ea"/>
          <a:cs typeface="+mn-cs"/>
        </a:defRPr>
      </a:lvl2pPr>
      <a:lvl3pPr marL="1219170" indent="-304792" algn="l" rtl="0" eaLnBrk="1" latinLnBrk="0" hangingPunct="1">
        <a:spcBef>
          <a:spcPts val="667"/>
        </a:spcBef>
        <a:buClr>
          <a:schemeClr val="accent2"/>
        </a:buClr>
        <a:buSzPct val="75000"/>
        <a:buFont typeface="Wingdings"/>
        <a:buChar char=""/>
        <a:defRPr sz="3067" kern="1200">
          <a:solidFill>
            <a:schemeClr val="tx1"/>
          </a:solidFill>
          <a:latin typeface="+mn-lt"/>
          <a:ea typeface="+mn-ea"/>
          <a:cs typeface="+mn-cs"/>
        </a:defRPr>
      </a:lvl3pPr>
      <a:lvl4pPr marL="1828754" indent="-304792" algn="l" rtl="0" eaLnBrk="1" latinLnBrk="0" hangingPunct="1">
        <a:spcBef>
          <a:spcPts val="533"/>
        </a:spcBef>
        <a:buClr>
          <a:schemeClr val="accent3"/>
        </a:buClr>
        <a:buSzPct val="75000"/>
        <a:buFont typeface="Wingdings"/>
        <a:buChar char=""/>
        <a:defRPr sz="2667" kern="1200">
          <a:solidFill>
            <a:schemeClr val="tx1"/>
          </a:solidFill>
          <a:latin typeface="+mn-lt"/>
          <a:ea typeface="+mn-ea"/>
          <a:cs typeface="+mn-cs"/>
        </a:defRPr>
      </a:lvl4pPr>
      <a:lvl5pPr marL="2438339" indent="-304792" algn="l" rtl="0" eaLnBrk="1" latinLnBrk="0" hangingPunct="1">
        <a:spcBef>
          <a:spcPts val="533"/>
        </a:spcBef>
        <a:buClr>
          <a:schemeClr val="accent4"/>
        </a:buClr>
        <a:buSzPct val="65000"/>
        <a:buFont typeface="Wingdings"/>
        <a:buChar char=""/>
        <a:defRPr sz="2667" kern="1200">
          <a:solidFill>
            <a:schemeClr val="tx1"/>
          </a:solidFill>
          <a:latin typeface="+mn-lt"/>
          <a:ea typeface="+mn-ea"/>
          <a:cs typeface="+mn-cs"/>
        </a:defRPr>
      </a:lvl5pPr>
      <a:lvl6pPr marL="2804090" indent="-304792" algn="l" rtl="0" eaLnBrk="1" latinLnBrk="0" hangingPunct="1">
        <a:spcBef>
          <a:spcPct val="20000"/>
        </a:spcBef>
        <a:buClr>
          <a:schemeClr val="accent1"/>
        </a:buClr>
        <a:buFont typeface="Wingdings"/>
        <a:buNone/>
        <a:defRPr sz="2400" kern="1200" baseline="0">
          <a:solidFill>
            <a:schemeClr val="tx1"/>
          </a:solidFill>
          <a:latin typeface="+mn-lt"/>
          <a:ea typeface="+mn-ea"/>
          <a:cs typeface="+mn-cs"/>
        </a:defRPr>
      </a:lvl6pPr>
      <a:lvl7pPr marL="3169841" indent="-304792" algn="l" rtl="0" eaLnBrk="1" latinLnBrk="0" hangingPunct="1">
        <a:spcBef>
          <a:spcPct val="20000"/>
        </a:spcBef>
        <a:buClr>
          <a:schemeClr val="accent2"/>
        </a:buClr>
        <a:buFont typeface="Wingdings"/>
        <a:buChar char="§"/>
        <a:defRPr sz="2400" kern="1200" baseline="0">
          <a:solidFill>
            <a:schemeClr val="tx1"/>
          </a:solidFill>
          <a:latin typeface="+mn-lt"/>
          <a:ea typeface="+mn-ea"/>
          <a:cs typeface="+mn-cs"/>
        </a:defRPr>
      </a:lvl7pPr>
      <a:lvl8pPr marL="3535592" indent="-304792" algn="l" rtl="0" eaLnBrk="1" latinLnBrk="0" hangingPunct="1">
        <a:spcBef>
          <a:spcPct val="20000"/>
        </a:spcBef>
        <a:buClr>
          <a:schemeClr val="accent3"/>
        </a:buClr>
        <a:buFont typeface="Wingdings"/>
        <a:buChar char="§"/>
        <a:defRPr sz="2400" kern="1200" baseline="0">
          <a:solidFill>
            <a:schemeClr val="tx1"/>
          </a:solidFill>
          <a:latin typeface="+mn-lt"/>
          <a:ea typeface="+mn-ea"/>
          <a:cs typeface="+mn-cs"/>
        </a:defRPr>
      </a:lvl8pPr>
      <a:lvl9pPr marL="3901342" indent="-304792" algn="l" rtl="0" eaLnBrk="1" latinLnBrk="0" hangingPunct="1">
        <a:spcBef>
          <a:spcPct val="20000"/>
        </a:spcBef>
        <a:buClr>
          <a:schemeClr val="accent4"/>
        </a:buClr>
        <a:buFont typeface="Wingdings"/>
        <a:buChar char="§"/>
        <a:defRPr sz="24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609585" algn="l" rtl="0" eaLnBrk="1" hangingPunct="1">
        <a:defRPr kern="1200">
          <a:solidFill>
            <a:schemeClr val="tx1"/>
          </a:solidFill>
          <a:latin typeface="+mn-lt"/>
          <a:ea typeface="+mn-ea"/>
          <a:cs typeface="+mn-cs"/>
        </a:defRPr>
      </a:lvl2pPr>
      <a:lvl3pPr marL="1219170" algn="l" rtl="0" eaLnBrk="1" hangingPunct="1">
        <a:defRPr kern="1200">
          <a:solidFill>
            <a:schemeClr val="tx1"/>
          </a:solidFill>
          <a:latin typeface="+mn-lt"/>
          <a:ea typeface="+mn-ea"/>
          <a:cs typeface="+mn-cs"/>
        </a:defRPr>
      </a:lvl3pPr>
      <a:lvl4pPr marL="1828754" algn="l" rtl="0" eaLnBrk="1" hangingPunct="1">
        <a:defRPr kern="1200">
          <a:solidFill>
            <a:schemeClr val="tx1"/>
          </a:solidFill>
          <a:latin typeface="+mn-lt"/>
          <a:ea typeface="+mn-ea"/>
          <a:cs typeface="+mn-cs"/>
        </a:defRPr>
      </a:lvl4pPr>
      <a:lvl5pPr marL="2438339" algn="l" rtl="0" eaLnBrk="1" hangingPunct="1">
        <a:defRPr kern="1200">
          <a:solidFill>
            <a:schemeClr val="tx1"/>
          </a:solidFill>
          <a:latin typeface="+mn-lt"/>
          <a:ea typeface="+mn-ea"/>
          <a:cs typeface="+mn-cs"/>
        </a:defRPr>
      </a:lvl5pPr>
      <a:lvl6pPr marL="3047924" algn="l" rtl="0" eaLnBrk="1" hangingPunct="1">
        <a:defRPr kern="1200">
          <a:solidFill>
            <a:schemeClr val="tx1"/>
          </a:solidFill>
          <a:latin typeface="+mn-lt"/>
          <a:ea typeface="+mn-ea"/>
          <a:cs typeface="+mn-cs"/>
        </a:defRPr>
      </a:lvl6pPr>
      <a:lvl7pPr marL="3657509" algn="l" rtl="0" eaLnBrk="1" hangingPunct="1">
        <a:defRPr kern="1200">
          <a:solidFill>
            <a:schemeClr val="tx1"/>
          </a:solidFill>
          <a:latin typeface="+mn-lt"/>
          <a:ea typeface="+mn-ea"/>
          <a:cs typeface="+mn-cs"/>
        </a:defRPr>
      </a:lvl7pPr>
      <a:lvl8pPr marL="4267093" algn="l" rtl="0" eaLnBrk="1" hangingPunct="1">
        <a:defRPr kern="1200">
          <a:solidFill>
            <a:schemeClr val="tx1"/>
          </a:solidFill>
          <a:latin typeface="+mn-lt"/>
          <a:ea typeface="+mn-ea"/>
          <a:cs typeface="+mn-cs"/>
        </a:defRPr>
      </a:lvl8pPr>
      <a:lvl9pPr marL="4876678" algn="l" rtl="0" eaLnBrk="1" hangingPunct="1">
        <a:defRPr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1"/>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1"/>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en-US">
              <a:solidFill>
                <a:prstClr val="black">
                  <a:tint val="75000"/>
                </a:prstClr>
              </a:solidFill>
              <a:sym typeface="Helvetica Neue"/>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sym typeface="Helvetica Neue"/>
              </a:rPr>
              <a:pPr/>
              <a:t>6/4/2022</a:t>
            </a:fld>
            <a:endParaRPr lang="en-US">
              <a:solidFill>
                <a:prstClr val="black">
                  <a:tint val="75000"/>
                </a:prstClr>
              </a:solidFill>
              <a:sym typeface="Helvetica Neue"/>
            </a:endParaRPr>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en-US" smtClean="0">
                <a:solidFill>
                  <a:prstClr val="black">
                    <a:tint val="75000"/>
                  </a:prstClr>
                </a:solidFill>
                <a:sym typeface="Helvetica Neue"/>
              </a:rPr>
              <a:pPr/>
              <a:t>‹#›</a:t>
            </a:fld>
            <a:endParaRPr lang="en-US">
              <a:solidFill>
                <a:prstClr val="black">
                  <a:tint val="75000"/>
                </a:prstClr>
              </a:solidFill>
              <a:sym typeface="Helvetica Neue"/>
            </a:endParaRPr>
          </a:p>
        </p:txBody>
      </p:sp>
    </p:spTree>
    <p:extLst>
      <p:ext uri="{BB962C8B-B14F-4D97-AF65-F5344CB8AC3E}">
        <p14:creationId xmlns:p14="http://schemas.microsoft.com/office/powerpoint/2010/main" val="14467754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1" y="177800"/>
            <a:ext cx="10502900" cy="1143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1" y="1574800"/>
            <a:ext cx="10502900" cy="4648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47754" y="6540500"/>
            <a:ext cx="290143"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pPr algn="ctr" defTabSz="412730" hangingPunct="0"/>
            <a:fld id="{86CB4B4D-7CA3-9044-876B-883B54F8677D}" type="slidenum">
              <a:rPr lang="en-US" kern="0" smtClean="0">
                <a:solidFill>
                  <a:srgbClr val="FFFFFF"/>
                </a:solidFill>
              </a:rPr>
              <a:pPr algn="ctr" defTabSz="412730" hangingPunct="0"/>
              <a:t>‹#›</a:t>
            </a:fld>
            <a:endParaRPr lang="en-US" kern="0">
              <a:solidFill>
                <a:srgbClr val="FFFFFF"/>
              </a:solidFill>
            </a:endParaRPr>
          </a:p>
        </p:txBody>
      </p:sp>
    </p:spTree>
    <p:extLst>
      <p:ext uri="{BB962C8B-B14F-4D97-AF65-F5344CB8AC3E}">
        <p14:creationId xmlns:p14="http://schemas.microsoft.com/office/powerpoint/2010/main" val="2824837255"/>
      </p:ext>
    </p:extLst>
  </p:cSld>
  <p:clrMap bg1="dk1" tx1="lt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Lst>
  <p:transition spd="med"/>
  <p:txStyles>
    <p:titleStyle>
      <a:lvl1pPr marL="0" marR="0" indent="0"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1pPr>
      <a:lvl2pPr marL="0" marR="0" indent="114294"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2pPr>
      <a:lvl3pPr marL="0" marR="0" indent="228589"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3pPr>
      <a:lvl4pPr marL="0" marR="0" indent="342882"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4pPr>
      <a:lvl5pPr marL="0" marR="0" indent="457178"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5pPr>
      <a:lvl6pPr marL="0" marR="0" indent="571472"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6pPr>
      <a:lvl7pPr marL="0" marR="0" indent="685766"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7pPr>
      <a:lvl8pPr marL="0" marR="0" indent="800060"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8pPr>
      <a:lvl9pPr marL="0" marR="0" indent="914354"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9pPr>
    </p:titleStyle>
    <p:bodyStyle>
      <a:lvl1pPr marL="317484"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1pPr>
      <a:lvl2pPr marL="634968"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2pPr>
      <a:lvl3pPr marL="952452"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3pPr>
      <a:lvl4pPr marL="1269936"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4pPr>
      <a:lvl5pPr marL="1587420"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5pPr>
      <a:lvl6pPr marL="1904904"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6pPr>
      <a:lvl7pPr marL="2222388"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7pPr>
      <a:lvl8pPr marL="2539874"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8pPr>
      <a:lvl9pPr marL="2857358"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14294"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228589"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342882"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457178"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571472"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685766"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800060"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914354"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12192000" cy="6858000"/>
          </a:xfrm>
          <a:prstGeom prst="rect">
            <a:avLst/>
          </a:prstGeom>
        </p:spPr>
      </p:pic>
      <p:sp>
        <p:nvSpPr>
          <p:cNvPr id="2" name="Title Placeholder 1"/>
          <p:cNvSpPr>
            <a:spLocks noGrp="1"/>
          </p:cNvSpPr>
          <p:nvPr>
            <p:ph type="title"/>
          </p:nvPr>
        </p:nvSpPr>
        <p:spPr>
          <a:xfrm>
            <a:off x="812800" y="274639"/>
            <a:ext cx="105664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2800" y="1600201"/>
            <a:ext cx="10566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7620000" y="6356351"/>
            <a:ext cx="2032000" cy="365125"/>
          </a:xfrm>
          <a:prstGeom prst="rect">
            <a:avLst/>
          </a:prstGeom>
        </p:spPr>
        <p:txBody>
          <a:bodyPr vert="horz" lIns="91440" tIns="45720" rIns="91440" bIns="45720" rtlCol="0" anchor="ctr"/>
          <a:lstStyle>
            <a:lvl1pPr algn="r">
              <a:defRPr sz="1333" strike="noStrike" spc="80" baseline="0">
                <a:solidFill>
                  <a:schemeClr val="tx1"/>
                </a:solidFill>
              </a:defRPr>
            </a:lvl1pPr>
          </a:lstStyle>
          <a:p>
            <a:fld id="{E4606EA6-EFEA-4C30-9264-4F9291A5780D}" type="datetime1">
              <a:rPr lang="en-US" smtClean="0">
                <a:solidFill>
                  <a:srgbClr val="FFFFFF"/>
                </a:solidFill>
              </a:rPr>
              <a:pPr/>
              <a:t>6/4/2022</a:t>
            </a:fld>
            <a:endParaRPr lang="en-US" sz="1867">
              <a:solidFill>
                <a:srgbClr val="DC9E1F"/>
              </a:solidFill>
            </a:endParaRPr>
          </a:p>
        </p:txBody>
      </p:sp>
      <p:sp>
        <p:nvSpPr>
          <p:cNvPr id="5" name="Footer Placeholder 4"/>
          <p:cNvSpPr>
            <a:spLocks noGrp="1"/>
          </p:cNvSpPr>
          <p:nvPr>
            <p:ph type="ftr" sz="quarter" idx="3"/>
          </p:nvPr>
        </p:nvSpPr>
        <p:spPr>
          <a:xfrm>
            <a:off x="812800" y="6356351"/>
            <a:ext cx="3860800" cy="365125"/>
          </a:xfrm>
          <a:prstGeom prst="rect">
            <a:avLst/>
          </a:prstGeom>
        </p:spPr>
        <p:txBody>
          <a:bodyPr vert="horz" lIns="91440" tIns="45720" rIns="91440" bIns="45720" rtlCol="0" anchor="ctr"/>
          <a:lstStyle>
            <a:lvl1pPr algn="l">
              <a:defRPr sz="1333" cap="all" spc="80" baseline="0">
                <a:solidFill>
                  <a:schemeClr val="tx1"/>
                </a:solidFill>
              </a:defRPr>
            </a:lvl1pPr>
          </a:lstStyle>
          <a:p>
            <a:pPr algn="r"/>
            <a:endParaRPr lang="es-ES_tradnl" sz="1867">
              <a:solidFill>
                <a:srgbClr val="DC9E1F"/>
              </a:solidFill>
            </a:endParaRPr>
          </a:p>
        </p:txBody>
      </p:sp>
      <p:sp>
        <p:nvSpPr>
          <p:cNvPr id="6" name="Slide Number Placeholder 5"/>
          <p:cNvSpPr>
            <a:spLocks noGrp="1"/>
          </p:cNvSpPr>
          <p:nvPr>
            <p:ph type="sldNum" sz="quarter" idx="4"/>
          </p:nvPr>
        </p:nvSpPr>
        <p:spPr>
          <a:xfrm>
            <a:off x="10058400" y="6356351"/>
            <a:ext cx="1320800" cy="365125"/>
          </a:xfrm>
          <a:prstGeom prst="rect">
            <a:avLst/>
          </a:prstGeom>
        </p:spPr>
        <p:txBody>
          <a:bodyPr vert="horz" lIns="91440" tIns="45720" rIns="91440" bIns="45720" rtlCol="0" anchor="ctr"/>
          <a:lstStyle>
            <a:lvl1pPr algn="r">
              <a:defRPr sz="1467" baseline="0">
                <a:solidFill>
                  <a:schemeClr val="tx1"/>
                </a:solidFill>
              </a:defRPr>
            </a:lvl1pPr>
          </a:lstStyle>
          <a:p>
            <a:pPr algn="ctr"/>
            <a:fld id="{8F82E0A0-C266-4798-8C8F-B9F91E9DA37E}" type="slidenum">
              <a:rPr lang="es-ES_tradnl" sz="1867" b="1" smtClean="0">
                <a:solidFill>
                  <a:srgbClr val="FFFFFF"/>
                </a:solidFill>
              </a:rPr>
              <a:pPr algn="ctr"/>
              <a:t>‹#›</a:t>
            </a:fld>
            <a:endParaRPr lang="es-ES_tradnl" sz="1867" b="1">
              <a:solidFill>
                <a:srgbClr val="FFFFFF"/>
              </a:solidFill>
            </a:endParaRPr>
          </a:p>
        </p:txBody>
      </p:sp>
    </p:spTree>
    <p:extLst>
      <p:ext uri="{BB962C8B-B14F-4D97-AF65-F5344CB8AC3E}">
        <p14:creationId xmlns:p14="http://schemas.microsoft.com/office/powerpoint/2010/main" val="1900553071"/>
      </p:ext>
    </p:extLst>
  </p:cSld>
  <p:clrMap bg1="dk1" tx1="lt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1219170" rtl="0" eaLnBrk="1" latinLnBrk="0" hangingPunct="1">
        <a:spcBef>
          <a:spcPct val="0"/>
        </a:spcBef>
        <a:buNone/>
        <a:defRPr sz="4000" kern="1200" cap="all" spc="67"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7189" indent="-457189" algn="l" defTabSz="1219170" rtl="0" eaLnBrk="1" latinLnBrk="0" hangingPunct="1">
        <a:lnSpc>
          <a:spcPct val="100000"/>
        </a:lnSpc>
        <a:spcBef>
          <a:spcPct val="20000"/>
        </a:spcBef>
        <a:spcAft>
          <a:spcPts val="800"/>
        </a:spcAft>
        <a:buClr>
          <a:schemeClr val="tx2"/>
        </a:buClr>
        <a:buFont typeface="Arial" pitchFamily="34" charset="0"/>
        <a:buChar char="•"/>
        <a:defRPr sz="2267" kern="1200" spc="40" baseline="0">
          <a:solidFill>
            <a:schemeClr val="tx1"/>
          </a:solidFill>
          <a:latin typeface="+mn-lt"/>
          <a:ea typeface="+mn-ea"/>
          <a:cs typeface="+mn-cs"/>
        </a:defRPr>
      </a:lvl1pPr>
      <a:lvl2pPr marL="990575" indent="-380990" algn="l" defTabSz="1219170" rtl="0" eaLnBrk="1" latinLnBrk="0" hangingPunct="1">
        <a:lnSpc>
          <a:spcPct val="100000"/>
        </a:lnSpc>
        <a:spcBef>
          <a:spcPct val="20000"/>
        </a:spcBef>
        <a:spcAft>
          <a:spcPts val="800"/>
        </a:spcAft>
        <a:buClr>
          <a:schemeClr val="tx2"/>
        </a:buClr>
        <a:buFont typeface="Arial" pitchFamily="34" charset="0"/>
        <a:buChar char="•"/>
        <a:defRPr sz="2267" kern="1200" spc="40" baseline="0">
          <a:solidFill>
            <a:schemeClr val="tx1"/>
          </a:solidFill>
          <a:latin typeface="+mn-lt"/>
          <a:ea typeface="+mn-ea"/>
          <a:cs typeface="+mn-cs"/>
        </a:defRPr>
      </a:lvl2pPr>
      <a:lvl3pPr marL="1523962" indent="-304792" algn="l" defTabSz="1219170" rtl="0" eaLnBrk="1" latinLnBrk="0" hangingPunct="1">
        <a:lnSpc>
          <a:spcPct val="100000"/>
        </a:lnSpc>
        <a:spcBef>
          <a:spcPct val="20000"/>
        </a:spcBef>
        <a:spcAft>
          <a:spcPts val="800"/>
        </a:spcAft>
        <a:buClr>
          <a:schemeClr val="tx2"/>
        </a:buClr>
        <a:buFont typeface="Arial" pitchFamily="34" charset="0"/>
        <a:buChar char="•"/>
        <a:defRPr sz="2267" kern="1200" spc="40" baseline="0">
          <a:solidFill>
            <a:schemeClr val="tx1"/>
          </a:solidFill>
          <a:latin typeface="+mn-lt"/>
          <a:ea typeface="+mn-ea"/>
          <a:cs typeface="+mn-cs"/>
        </a:defRPr>
      </a:lvl3pPr>
      <a:lvl4pPr marL="2133547" indent="-304792" algn="l" defTabSz="1219170" rtl="0" eaLnBrk="1" latinLnBrk="0" hangingPunct="1">
        <a:lnSpc>
          <a:spcPct val="100000"/>
        </a:lnSpc>
        <a:spcBef>
          <a:spcPct val="20000"/>
        </a:spcBef>
        <a:spcAft>
          <a:spcPts val="800"/>
        </a:spcAft>
        <a:buClr>
          <a:schemeClr val="tx2"/>
        </a:buClr>
        <a:buFont typeface="Arial" pitchFamily="34" charset="0"/>
        <a:buChar char="•"/>
        <a:defRPr sz="2267" kern="1200" spc="40" baseline="0">
          <a:solidFill>
            <a:schemeClr val="tx1"/>
          </a:solidFill>
          <a:latin typeface="+mn-lt"/>
          <a:ea typeface="+mn-ea"/>
          <a:cs typeface="+mn-cs"/>
        </a:defRPr>
      </a:lvl4pPr>
      <a:lvl5pPr marL="2743131" indent="-304792" algn="l" defTabSz="1219170" rtl="0" eaLnBrk="1" latinLnBrk="0" hangingPunct="1">
        <a:lnSpc>
          <a:spcPct val="100000"/>
        </a:lnSpc>
        <a:spcBef>
          <a:spcPct val="20000"/>
        </a:spcBef>
        <a:spcAft>
          <a:spcPts val="800"/>
        </a:spcAft>
        <a:buClr>
          <a:schemeClr val="tx2"/>
        </a:buClr>
        <a:buFont typeface="Arial" pitchFamily="34" charset="0"/>
        <a:buChar char="•"/>
        <a:defRPr sz="2267" kern="1200" spc="40" baseline="0">
          <a:solidFill>
            <a:schemeClr val="tx1"/>
          </a:solidFill>
          <a:latin typeface="+mn-lt"/>
          <a:ea typeface="+mn-ea"/>
          <a:cs typeface="+mn-cs"/>
        </a:defRPr>
      </a:lvl5pPr>
      <a:lvl6pPr marL="3352716" indent="-304792" algn="l" defTabSz="1219170" rtl="0" eaLnBrk="1" latinLnBrk="0" hangingPunct="1">
        <a:lnSpc>
          <a:spcPct val="100000"/>
        </a:lnSpc>
        <a:spcBef>
          <a:spcPct val="20000"/>
        </a:spcBef>
        <a:spcAft>
          <a:spcPts val="800"/>
        </a:spcAft>
        <a:buClr>
          <a:schemeClr val="tx2"/>
        </a:buClr>
        <a:buFont typeface="Arial" pitchFamily="34" charset="0"/>
        <a:buChar char="•"/>
        <a:defRPr sz="2267" kern="1200">
          <a:solidFill>
            <a:schemeClr val="tx1"/>
          </a:solidFill>
          <a:latin typeface="+mn-lt"/>
          <a:ea typeface="+mn-ea"/>
          <a:cs typeface="+mn-cs"/>
        </a:defRPr>
      </a:lvl6pPr>
      <a:lvl7pPr marL="3962301" indent="-304792" algn="l" defTabSz="1219170" rtl="0" eaLnBrk="1" latinLnBrk="0" hangingPunct="1">
        <a:lnSpc>
          <a:spcPct val="100000"/>
        </a:lnSpc>
        <a:spcBef>
          <a:spcPct val="20000"/>
        </a:spcBef>
        <a:spcAft>
          <a:spcPts val="800"/>
        </a:spcAft>
        <a:buClr>
          <a:schemeClr val="tx2"/>
        </a:buClr>
        <a:buFont typeface="Arial" pitchFamily="34" charset="0"/>
        <a:buChar char="•"/>
        <a:defRPr sz="2267" kern="1200">
          <a:solidFill>
            <a:schemeClr val="tx1"/>
          </a:solidFill>
          <a:latin typeface="+mn-lt"/>
          <a:ea typeface="+mn-ea"/>
          <a:cs typeface="+mn-cs"/>
        </a:defRPr>
      </a:lvl7pPr>
      <a:lvl8pPr marL="4571886" indent="-304792" algn="l" defTabSz="1219170" rtl="0" eaLnBrk="1" latinLnBrk="0" hangingPunct="1">
        <a:lnSpc>
          <a:spcPct val="100000"/>
        </a:lnSpc>
        <a:spcBef>
          <a:spcPct val="20000"/>
        </a:spcBef>
        <a:spcAft>
          <a:spcPts val="800"/>
        </a:spcAft>
        <a:buClr>
          <a:schemeClr val="tx2"/>
        </a:buClr>
        <a:buFont typeface="Arial" pitchFamily="34" charset="0"/>
        <a:buChar char="•"/>
        <a:defRPr sz="2267" kern="1200">
          <a:solidFill>
            <a:schemeClr val="tx1"/>
          </a:solidFill>
          <a:latin typeface="+mn-lt"/>
          <a:ea typeface="+mn-ea"/>
          <a:cs typeface="+mn-cs"/>
        </a:defRPr>
      </a:lvl8pPr>
      <a:lvl9pPr marL="5181470" indent="-304792" algn="l" defTabSz="1219170" rtl="0" eaLnBrk="1" latinLnBrk="0" hangingPunct="1">
        <a:lnSpc>
          <a:spcPct val="100000"/>
        </a:lnSpc>
        <a:spcBef>
          <a:spcPct val="20000"/>
        </a:spcBef>
        <a:spcAft>
          <a:spcPts val="800"/>
        </a:spcAft>
        <a:buClr>
          <a:schemeClr val="tx2"/>
        </a:buClr>
        <a:buFont typeface="Arial" pitchFamily="34" charset="0"/>
        <a:buChar char="•"/>
        <a:defRPr sz="22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2" y="177800"/>
            <a:ext cx="10502900"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2" y="1574800"/>
            <a:ext cx="10502900" cy="46482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47753" y="6540500"/>
            <a:ext cx="290144"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pPr algn="ctr" defTabSz="412725" hangingPunct="0"/>
            <a:fld id="{86CB4B4D-7CA3-9044-876B-883B54F8677D}" type="slidenum">
              <a:rPr lang="en-US" kern="0" smtClean="0">
                <a:solidFill>
                  <a:srgbClr val="FFFFFF"/>
                </a:solidFill>
              </a:rPr>
              <a:pPr algn="ctr" defTabSz="412725" hangingPunct="0"/>
              <a:t>‹#›</a:t>
            </a:fld>
            <a:endParaRPr lang="en-US" kern="0">
              <a:solidFill>
                <a:srgbClr val="FFFFFF"/>
              </a:solidFill>
            </a:endParaRPr>
          </a:p>
        </p:txBody>
      </p:sp>
    </p:spTree>
    <p:extLst>
      <p:ext uri="{BB962C8B-B14F-4D97-AF65-F5344CB8AC3E}">
        <p14:creationId xmlns:p14="http://schemas.microsoft.com/office/powerpoint/2010/main" val="909556023"/>
      </p:ext>
    </p:extLst>
  </p:cSld>
  <p:clrMap bg1="dk1" tx1="lt1" bg2="dk2"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Lst>
  <p:transition spd="med"/>
  <p:txStyles>
    <p:titleStyle>
      <a:lvl1pPr marL="0" marR="0" indent="0" algn="ctr" defTabSz="41272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1pPr>
      <a:lvl2pPr marL="0" marR="0" indent="114294" algn="ctr" defTabSz="41272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2pPr>
      <a:lvl3pPr marL="0" marR="0" indent="228586" algn="ctr" defTabSz="41272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3pPr>
      <a:lvl4pPr marL="0" marR="0" indent="342879" algn="ctr" defTabSz="41272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4pPr>
      <a:lvl5pPr marL="0" marR="0" indent="457172" algn="ctr" defTabSz="41272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5pPr>
      <a:lvl6pPr marL="0" marR="0" indent="571464" algn="ctr" defTabSz="41272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6pPr>
      <a:lvl7pPr marL="0" marR="0" indent="685758" algn="ctr" defTabSz="41272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7pPr>
      <a:lvl8pPr marL="0" marR="0" indent="800050" algn="ctr" defTabSz="41272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8pPr>
      <a:lvl9pPr marL="0" marR="0" indent="914344" algn="ctr" defTabSz="41272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9pPr>
    </p:titleStyle>
    <p:bodyStyle>
      <a:lvl1pPr marL="317480" marR="0" indent="-317480" algn="l" defTabSz="412725"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1pPr>
      <a:lvl2pPr marL="634960" marR="0" indent="-317480" algn="l" defTabSz="412725"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2pPr>
      <a:lvl3pPr marL="952441" marR="0" indent="-317480" algn="l" defTabSz="412725"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3pPr>
      <a:lvl4pPr marL="1269921" marR="0" indent="-317480" algn="l" defTabSz="412725"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4pPr>
      <a:lvl5pPr marL="1587401" marR="0" indent="-317480" algn="l" defTabSz="412725"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5pPr>
      <a:lvl6pPr marL="1904881" marR="0" indent="-317480" algn="l" defTabSz="412725"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6pPr>
      <a:lvl7pPr marL="2222361" marR="0" indent="-317480" algn="l" defTabSz="412725"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7pPr>
      <a:lvl8pPr marL="2539842" marR="0" indent="-317480" algn="l" defTabSz="412725"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8pPr>
      <a:lvl9pPr marL="2857322" marR="0" indent="-317480" algn="l" defTabSz="412725"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41272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14294" algn="ctr" defTabSz="41272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228586" algn="ctr" defTabSz="41272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342879" algn="ctr" defTabSz="41272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457172" algn="ctr" defTabSz="41272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571464" algn="ctr" defTabSz="41272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685758" algn="ctr" defTabSz="41272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800050" algn="ctr" defTabSz="41272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914344" algn="ctr" defTabSz="41272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816864" y="1803400"/>
            <a:ext cx="10871200" cy="4323080"/>
          </a:xfrm>
          <a:prstGeom prst="rect">
            <a:avLst/>
          </a:prstGeom>
        </p:spPr>
        <p:txBody>
          <a:bodyPr vert="horz">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4" name="Date Placeholder 13"/>
          <p:cNvSpPr>
            <a:spLocks noGrp="1"/>
          </p:cNvSpPr>
          <p:nvPr>
            <p:ph type="dt" sz="half" idx="2"/>
          </p:nvPr>
        </p:nvSpPr>
        <p:spPr>
          <a:xfrm>
            <a:off x="8128000" y="6248401"/>
            <a:ext cx="3556000" cy="365127"/>
          </a:xfrm>
          <a:prstGeom prst="rect">
            <a:avLst/>
          </a:prstGeom>
        </p:spPr>
        <p:txBody>
          <a:bodyPr vert="horz" anchor="ctr" anchorCtr="0"/>
          <a:lstStyle>
            <a:lvl1pPr algn="l">
              <a:defRPr sz="1867">
                <a:solidFill>
                  <a:schemeClr val="tx2"/>
                </a:solidFill>
              </a:defRPr>
            </a:lvl1pPr>
          </a:lstStyle>
          <a:p>
            <a:pPr defTabSz="1219184"/>
            <a:fld id="{E4606EA6-EFEA-4C30-9264-4F9291A5780D}" type="datetime1">
              <a:rPr lang="en-US" smtClean="0">
                <a:solidFill>
                  <a:srgbClr val="464646"/>
                </a:solidFill>
                <a:sym typeface="Helvetica Neue"/>
              </a:rPr>
              <a:pPr defTabSz="1219184"/>
              <a:t>6/4/2022</a:t>
            </a:fld>
            <a:endParaRPr lang="en-US">
              <a:solidFill>
                <a:srgbClr val="464646"/>
              </a:solidFill>
              <a:sym typeface="Helvetica Neue"/>
            </a:endParaRPr>
          </a:p>
        </p:txBody>
      </p:sp>
      <p:sp>
        <p:nvSpPr>
          <p:cNvPr id="3" name="Footer Placeholder 2"/>
          <p:cNvSpPr>
            <a:spLocks noGrp="1"/>
          </p:cNvSpPr>
          <p:nvPr>
            <p:ph type="ftr" sz="quarter" idx="3"/>
          </p:nvPr>
        </p:nvSpPr>
        <p:spPr>
          <a:xfrm>
            <a:off x="812803" y="6248207"/>
            <a:ext cx="7228111" cy="365127"/>
          </a:xfrm>
          <a:prstGeom prst="rect">
            <a:avLst/>
          </a:prstGeom>
        </p:spPr>
        <p:txBody>
          <a:bodyPr vert="horz" anchor="ctr"/>
          <a:lstStyle>
            <a:lvl1pPr algn="r">
              <a:defRPr sz="1867">
                <a:solidFill>
                  <a:schemeClr val="tx2"/>
                </a:solidFill>
              </a:defRPr>
            </a:lvl1pPr>
          </a:lstStyle>
          <a:p>
            <a:pPr defTabSz="1219184"/>
            <a:endParaRPr lang="en-US">
              <a:solidFill>
                <a:srgbClr val="464646"/>
              </a:solidFill>
              <a:sym typeface="Helvetica Neue"/>
            </a:endParaRPr>
          </a:p>
        </p:txBody>
      </p:sp>
      <p:sp>
        <p:nvSpPr>
          <p:cNvPr id="7" name="Rectangle 6"/>
          <p:cNvSpPr/>
          <p:nvPr/>
        </p:nvSpPr>
        <p:spPr>
          <a:xfrm>
            <a:off x="0" y="1460227"/>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8" name="Rectangle 7"/>
          <p:cNvSpPr/>
          <p:nvPr/>
        </p:nvSpPr>
        <p:spPr>
          <a:xfrm>
            <a:off x="0" y="1505947"/>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9" name="Rectangle 8"/>
          <p:cNvSpPr/>
          <p:nvPr/>
        </p:nvSpPr>
        <p:spPr>
          <a:xfrm>
            <a:off x="787400" y="1505947"/>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23" name="Slide Number Placeholder 22"/>
          <p:cNvSpPr>
            <a:spLocks noGrp="1"/>
          </p:cNvSpPr>
          <p:nvPr>
            <p:ph type="sldNum" sz="quarter" idx="4"/>
          </p:nvPr>
        </p:nvSpPr>
        <p:spPr>
          <a:xfrm>
            <a:off x="0" y="1498011"/>
            <a:ext cx="711200" cy="244476"/>
          </a:xfrm>
          <a:prstGeom prst="rect">
            <a:avLst/>
          </a:prstGeom>
        </p:spPr>
        <p:txBody>
          <a:bodyPr vert="horz" anchor="ctr" anchorCtr="0">
            <a:normAutofit/>
          </a:bodyPr>
          <a:lstStyle>
            <a:lvl1pPr algn="ctr">
              <a:defRPr sz="1867" b="1">
                <a:solidFill>
                  <a:srgbClr val="FFFFFF"/>
                </a:solidFill>
              </a:defRPr>
            </a:lvl1pPr>
          </a:lstStyle>
          <a:p>
            <a:pPr defTabSz="1219184"/>
            <a:fld id="{8F82E0A0-C266-4798-8C8F-B9F91E9DA37E}" type="slidenum">
              <a:rPr lang="en-US" smtClean="0">
                <a:sym typeface="Helvetica Neue"/>
              </a:rPr>
              <a:pPr defTabSz="1219184"/>
              <a:t>‹#›</a:t>
            </a:fld>
            <a:endParaRPr lang="en-US">
              <a:sym typeface="Helvetica Neue"/>
            </a:endParaRPr>
          </a:p>
        </p:txBody>
      </p:sp>
      <p:sp>
        <p:nvSpPr>
          <p:cNvPr id="22" name="Title Placeholder 21"/>
          <p:cNvSpPr>
            <a:spLocks noGrp="1"/>
          </p:cNvSpPr>
          <p:nvPr>
            <p:ph type="title"/>
          </p:nvPr>
        </p:nvSpPr>
        <p:spPr>
          <a:xfrm>
            <a:off x="812800" y="157480"/>
            <a:ext cx="10871200" cy="1341120"/>
          </a:xfrm>
          <a:prstGeom prst="rect">
            <a:avLst/>
          </a:prstGeom>
        </p:spPr>
        <p:txBody>
          <a:bodyPr vert="horz" anchor="b">
            <a:normAutofit/>
          </a:bodyPr>
          <a:lstStyle/>
          <a:p>
            <a:r>
              <a:rPr/>
              <a:t>Click to edit Master title style</a:t>
            </a:r>
          </a:p>
        </p:txBody>
      </p:sp>
    </p:spTree>
    <p:extLst>
      <p:ext uri="{BB962C8B-B14F-4D97-AF65-F5344CB8AC3E}">
        <p14:creationId xmlns:p14="http://schemas.microsoft.com/office/powerpoint/2010/main" val="1736687272"/>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Lst>
  <p:txStyles>
    <p:titleStyle>
      <a:lvl1pPr algn="l" rtl="0" eaLnBrk="1" latinLnBrk="0" hangingPunct="1">
        <a:spcBef>
          <a:spcPct val="0"/>
        </a:spcBef>
        <a:buNone/>
        <a:defRPr sz="5600" kern="1200">
          <a:solidFill>
            <a:schemeClr val="tx2"/>
          </a:solidFill>
          <a:latin typeface="+mj-lt"/>
          <a:ea typeface="+mj-ea"/>
          <a:cs typeface="+mj-cs"/>
        </a:defRPr>
      </a:lvl1pPr>
    </p:titleStyle>
    <p:bodyStyle>
      <a:lvl1pPr marL="426716" indent="-426716" algn="l" rtl="0" eaLnBrk="1" latinLnBrk="0" hangingPunct="1">
        <a:spcBef>
          <a:spcPts val="935"/>
        </a:spcBef>
        <a:buClr>
          <a:schemeClr val="accent2"/>
        </a:buClr>
        <a:buSzPct val="60000"/>
        <a:buFont typeface="Wingdings"/>
        <a:buChar char=""/>
        <a:defRPr sz="3867" kern="1200">
          <a:solidFill>
            <a:schemeClr val="tx1"/>
          </a:solidFill>
          <a:latin typeface="+mn-lt"/>
          <a:ea typeface="+mn-ea"/>
          <a:cs typeface="+mn-cs"/>
        </a:defRPr>
      </a:lvl1pPr>
      <a:lvl2pPr marL="853429" indent="-365756" algn="l" rtl="0" eaLnBrk="1" latinLnBrk="0" hangingPunct="1">
        <a:spcBef>
          <a:spcPts val="735"/>
        </a:spcBef>
        <a:buClr>
          <a:schemeClr val="accent1"/>
        </a:buClr>
        <a:buSzPct val="70000"/>
        <a:buFont typeface="Wingdings 2"/>
        <a:buChar char=""/>
        <a:defRPr sz="3467" kern="1200">
          <a:solidFill>
            <a:schemeClr val="tx1"/>
          </a:solidFill>
          <a:latin typeface="+mn-lt"/>
          <a:ea typeface="+mn-ea"/>
          <a:cs typeface="+mn-cs"/>
        </a:defRPr>
      </a:lvl2pPr>
      <a:lvl3pPr marL="1219184" indent="-304796" algn="l" rtl="0" eaLnBrk="1" latinLnBrk="0" hangingPunct="1">
        <a:spcBef>
          <a:spcPts val="667"/>
        </a:spcBef>
        <a:buClr>
          <a:schemeClr val="accent2"/>
        </a:buClr>
        <a:buSzPct val="75000"/>
        <a:buFont typeface="Wingdings"/>
        <a:buChar char=""/>
        <a:defRPr sz="3067" kern="1200">
          <a:solidFill>
            <a:schemeClr val="tx1"/>
          </a:solidFill>
          <a:latin typeface="+mn-lt"/>
          <a:ea typeface="+mn-ea"/>
          <a:cs typeface="+mn-cs"/>
        </a:defRPr>
      </a:lvl3pPr>
      <a:lvl4pPr marL="1828777" indent="-304796" algn="l" rtl="0" eaLnBrk="1" latinLnBrk="0" hangingPunct="1">
        <a:spcBef>
          <a:spcPts val="535"/>
        </a:spcBef>
        <a:buClr>
          <a:schemeClr val="accent3"/>
        </a:buClr>
        <a:buSzPct val="75000"/>
        <a:buFont typeface="Wingdings"/>
        <a:buChar char=""/>
        <a:defRPr sz="2667" kern="1200">
          <a:solidFill>
            <a:schemeClr val="tx1"/>
          </a:solidFill>
          <a:latin typeface="+mn-lt"/>
          <a:ea typeface="+mn-ea"/>
          <a:cs typeface="+mn-cs"/>
        </a:defRPr>
      </a:lvl4pPr>
      <a:lvl5pPr marL="2438370" indent="-304796" algn="l" rtl="0" eaLnBrk="1" latinLnBrk="0" hangingPunct="1">
        <a:spcBef>
          <a:spcPts val="535"/>
        </a:spcBef>
        <a:buClr>
          <a:schemeClr val="accent4"/>
        </a:buClr>
        <a:buSzPct val="65000"/>
        <a:buFont typeface="Wingdings"/>
        <a:buChar char=""/>
        <a:defRPr sz="2667" kern="1200">
          <a:solidFill>
            <a:schemeClr val="tx1"/>
          </a:solidFill>
          <a:latin typeface="+mn-lt"/>
          <a:ea typeface="+mn-ea"/>
          <a:cs typeface="+mn-cs"/>
        </a:defRPr>
      </a:lvl5pPr>
      <a:lvl6pPr marL="2804125" indent="-304796" algn="l" rtl="0" eaLnBrk="1" latinLnBrk="0" hangingPunct="1">
        <a:spcBef>
          <a:spcPct val="20000"/>
        </a:spcBef>
        <a:buClr>
          <a:schemeClr val="accent1"/>
        </a:buClr>
        <a:buFont typeface="Wingdings"/>
        <a:buNone/>
        <a:defRPr sz="2400" kern="1200" baseline="0">
          <a:solidFill>
            <a:schemeClr val="tx1"/>
          </a:solidFill>
          <a:latin typeface="+mn-lt"/>
          <a:ea typeface="+mn-ea"/>
          <a:cs typeface="+mn-cs"/>
        </a:defRPr>
      </a:lvl6pPr>
      <a:lvl7pPr marL="3169881" indent="-304796" algn="l" rtl="0" eaLnBrk="1" latinLnBrk="0" hangingPunct="1">
        <a:spcBef>
          <a:spcPct val="20000"/>
        </a:spcBef>
        <a:buClr>
          <a:schemeClr val="accent2"/>
        </a:buClr>
        <a:buFont typeface="Wingdings"/>
        <a:buChar char="§"/>
        <a:defRPr sz="2400" kern="1200" baseline="0">
          <a:solidFill>
            <a:schemeClr val="tx1"/>
          </a:solidFill>
          <a:latin typeface="+mn-lt"/>
          <a:ea typeface="+mn-ea"/>
          <a:cs typeface="+mn-cs"/>
        </a:defRPr>
      </a:lvl7pPr>
      <a:lvl8pPr marL="3535636" indent="-304796" algn="l" rtl="0" eaLnBrk="1" latinLnBrk="0" hangingPunct="1">
        <a:spcBef>
          <a:spcPct val="20000"/>
        </a:spcBef>
        <a:buClr>
          <a:schemeClr val="accent3"/>
        </a:buClr>
        <a:buFont typeface="Wingdings"/>
        <a:buChar char="§"/>
        <a:defRPr sz="2400" kern="1200" baseline="0">
          <a:solidFill>
            <a:schemeClr val="tx1"/>
          </a:solidFill>
          <a:latin typeface="+mn-lt"/>
          <a:ea typeface="+mn-ea"/>
          <a:cs typeface="+mn-cs"/>
        </a:defRPr>
      </a:lvl8pPr>
      <a:lvl9pPr marL="3901392" indent="-304796" algn="l" rtl="0" eaLnBrk="1" latinLnBrk="0" hangingPunct="1">
        <a:spcBef>
          <a:spcPct val="20000"/>
        </a:spcBef>
        <a:buClr>
          <a:schemeClr val="accent4"/>
        </a:buClr>
        <a:buFont typeface="Wingdings"/>
        <a:buChar char="§"/>
        <a:defRPr sz="24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609593" algn="l" rtl="0" eaLnBrk="1" hangingPunct="1">
        <a:defRPr kern="1200">
          <a:solidFill>
            <a:schemeClr val="tx1"/>
          </a:solidFill>
          <a:latin typeface="+mn-lt"/>
          <a:ea typeface="+mn-ea"/>
          <a:cs typeface="+mn-cs"/>
        </a:defRPr>
      </a:lvl2pPr>
      <a:lvl3pPr marL="1219184" algn="l" rtl="0" eaLnBrk="1" hangingPunct="1">
        <a:defRPr kern="1200">
          <a:solidFill>
            <a:schemeClr val="tx1"/>
          </a:solidFill>
          <a:latin typeface="+mn-lt"/>
          <a:ea typeface="+mn-ea"/>
          <a:cs typeface="+mn-cs"/>
        </a:defRPr>
      </a:lvl3pPr>
      <a:lvl4pPr marL="1828777" algn="l" rtl="0" eaLnBrk="1" hangingPunct="1">
        <a:defRPr kern="1200">
          <a:solidFill>
            <a:schemeClr val="tx1"/>
          </a:solidFill>
          <a:latin typeface="+mn-lt"/>
          <a:ea typeface="+mn-ea"/>
          <a:cs typeface="+mn-cs"/>
        </a:defRPr>
      </a:lvl4pPr>
      <a:lvl5pPr marL="2438370" algn="l" rtl="0" eaLnBrk="1" hangingPunct="1">
        <a:defRPr kern="1200">
          <a:solidFill>
            <a:schemeClr val="tx1"/>
          </a:solidFill>
          <a:latin typeface="+mn-lt"/>
          <a:ea typeface="+mn-ea"/>
          <a:cs typeface="+mn-cs"/>
        </a:defRPr>
      </a:lvl5pPr>
      <a:lvl6pPr marL="3047962" algn="l" rtl="0" eaLnBrk="1" hangingPunct="1">
        <a:defRPr kern="1200">
          <a:solidFill>
            <a:schemeClr val="tx1"/>
          </a:solidFill>
          <a:latin typeface="+mn-lt"/>
          <a:ea typeface="+mn-ea"/>
          <a:cs typeface="+mn-cs"/>
        </a:defRPr>
      </a:lvl6pPr>
      <a:lvl7pPr marL="3657555" algn="l" rtl="0" eaLnBrk="1" hangingPunct="1">
        <a:defRPr kern="1200">
          <a:solidFill>
            <a:schemeClr val="tx1"/>
          </a:solidFill>
          <a:latin typeface="+mn-lt"/>
          <a:ea typeface="+mn-ea"/>
          <a:cs typeface="+mn-cs"/>
        </a:defRPr>
      </a:lvl7pPr>
      <a:lvl8pPr marL="4267148" algn="l" rtl="0" eaLnBrk="1" hangingPunct="1">
        <a:defRPr kern="1200">
          <a:solidFill>
            <a:schemeClr val="tx1"/>
          </a:solidFill>
          <a:latin typeface="+mn-lt"/>
          <a:ea typeface="+mn-ea"/>
          <a:cs typeface="+mn-cs"/>
        </a:defRPr>
      </a:lvl8pPr>
      <a:lvl9pPr marL="4876739" algn="l" rtl="0" eaLnBrk="1" hangingPunct="1">
        <a:defRPr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816864" y="1803400"/>
            <a:ext cx="10871200" cy="4323080"/>
          </a:xfrm>
          <a:prstGeom prst="rect">
            <a:avLst/>
          </a:prstGeom>
        </p:spPr>
        <p:txBody>
          <a:bodyPr vert="horz">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4" name="Date Placeholder 13"/>
          <p:cNvSpPr>
            <a:spLocks noGrp="1"/>
          </p:cNvSpPr>
          <p:nvPr>
            <p:ph type="dt" sz="half" idx="2"/>
          </p:nvPr>
        </p:nvSpPr>
        <p:spPr>
          <a:xfrm>
            <a:off x="8128000" y="6248400"/>
            <a:ext cx="3556000" cy="365125"/>
          </a:xfrm>
          <a:prstGeom prst="rect">
            <a:avLst/>
          </a:prstGeom>
        </p:spPr>
        <p:txBody>
          <a:bodyPr vert="horz" anchor="ctr" anchorCtr="0"/>
          <a:lstStyle>
            <a:lvl1pPr algn="l">
              <a:defRPr sz="1867">
                <a:solidFill>
                  <a:schemeClr val="tx2"/>
                </a:solidFill>
              </a:defRPr>
            </a:lvl1pPr>
          </a:lstStyle>
          <a:p>
            <a:fld id="{E4606EA6-EFEA-4C30-9264-4F9291A5780D}" type="datetime1">
              <a:rPr lang="en-US">
                <a:solidFill>
                  <a:srgbClr val="464646"/>
                </a:solidFill>
              </a:rPr>
              <a:pPr/>
              <a:t>6/4/2022</a:t>
            </a:fld>
            <a:endParaRPr>
              <a:solidFill>
                <a:srgbClr val="464646"/>
              </a:solidFill>
            </a:endParaRPr>
          </a:p>
        </p:txBody>
      </p:sp>
      <p:sp>
        <p:nvSpPr>
          <p:cNvPr id="3" name="Footer Placeholder 2"/>
          <p:cNvSpPr>
            <a:spLocks noGrp="1"/>
          </p:cNvSpPr>
          <p:nvPr>
            <p:ph type="ftr" sz="quarter" idx="3"/>
          </p:nvPr>
        </p:nvSpPr>
        <p:spPr>
          <a:xfrm>
            <a:off x="812802" y="6248207"/>
            <a:ext cx="7228111" cy="365125"/>
          </a:xfrm>
          <a:prstGeom prst="rect">
            <a:avLst/>
          </a:prstGeom>
        </p:spPr>
        <p:txBody>
          <a:bodyPr vert="horz" anchor="ctr"/>
          <a:lstStyle>
            <a:lvl1pPr algn="r">
              <a:defRPr sz="1867">
                <a:solidFill>
                  <a:schemeClr val="tx2"/>
                </a:solidFill>
              </a:defRPr>
            </a:lvl1pPr>
          </a:lstStyle>
          <a:p>
            <a:endParaRPr>
              <a:solidFill>
                <a:srgbClr val="464646"/>
              </a:solidFill>
            </a:endParaRPr>
          </a:p>
        </p:txBody>
      </p:sp>
      <p:sp>
        <p:nvSpPr>
          <p:cNvPr id="7" name="Rectangle 6"/>
          <p:cNvSpPr/>
          <p:nvPr/>
        </p:nvSpPr>
        <p:spPr>
          <a:xfrm>
            <a:off x="0" y="1460227"/>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8" name="Rectangle 7"/>
          <p:cNvSpPr/>
          <p:nvPr/>
        </p:nvSpPr>
        <p:spPr>
          <a:xfrm>
            <a:off x="0" y="1505947"/>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787400" y="1505947"/>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3" name="Slide Number Placeholder 22"/>
          <p:cNvSpPr>
            <a:spLocks noGrp="1"/>
          </p:cNvSpPr>
          <p:nvPr>
            <p:ph type="sldNum" sz="quarter" idx="4"/>
          </p:nvPr>
        </p:nvSpPr>
        <p:spPr>
          <a:xfrm>
            <a:off x="0" y="1498010"/>
            <a:ext cx="711200" cy="244476"/>
          </a:xfrm>
          <a:prstGeom prst="rect">
            <a:avLst/>
          </a:prstGeom>
        </p:spPr>
        <p:txBody>
          <a:bodyPr vert="horz" anchor="ctr" anchorCtr="0">
            <a:normAutofit/>
          </a:bodyPr>
          <a:lstStyle>
            <a:lvl1pPr algn="ctr">
              <a:defRPr sz="1867" b="1">
                <a:solidFill>
                  <a:srgbClr val="FFFFFF"/>
                </a:solidFill>
              </a:defRPr>
            </a:lvl1pPr>
          </a:lstStyle>
          <a:p>
            <a:fld id="{8F82E0A0-C266-4798-8C8F-B9F91E9DA37E}" type="slidenum">
              <a:rPr/>
              <a:pPr/>
              <a:t>‹#›</a:t>
            </a:fld>
            <a:endParaRPr/>
          </a:p>
        </p:txBody>
      </p:sp>
      <p:sp>
        <p:nvSpPr>
          <p:cNvPr id="22" name="Title Placeholder 21"/>
          <p:cNvSpPr>
            <a:spLocks noGrp="1"/>
          </p:cNvSpPr>
          <p:nvPr>
            <p:ph type="title"/>
          </p:nvPr>
        </p:nvSpPr>
        <p:spPr>
          <a:xfrm>
            <a:off x="812800" y="157480"/>
            <a:ext cx="10871200" cy="1341120"/>
          </a:xfrm>
          <a:prstGeom prst="rect">
            <a:avLst/>
          </a:prstGeom>
        </p:spPr>
        <p:txBody>
          <a:bodyPr vert="horz" anchor="b">
            <a:normAutofit/>
          </a:bodyPr>
          <a:lstStyle/>
          <a:p>
            <a:r>
              <a:rPr/>
              <a:t>Click to edit Master title style</a:t>
            </a:r>
          </a:p>
        </p:txBody>
      </p:sp>
    </p:spTree>
    <p:extLst>
      <p:ext uri="{BB962C8B-B14F-4D97-AF65-F5344CB8AC3E}">
        <p14:creationId xmlns:p14="http://schemas.microsoft.com/office/powerpoint/2010/main" val="155340733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Lst>
  <p:txStyles>
    <p:titleStyle>
      <a:lvl1pPr algn="l" rtl="0" eaLnBrk="1" latinLnBrk="0" hangingPunct="1">
        <a:spcBef>
          <a:spcPct val="0"/>
        </a:spcBef>
        <a:buNone/>
        <a:defRPr sz="5600" kern="1200">
          <a:solidFill>
            <a:schemeClr val="tx2"/>
          </a:solidFill>
          <a:latin typeface="+mj-lt"/>
          <a:ea typeface="+mj-ea"/>
          <a:cs typeface="+mj-cs"/>
        </a:defRPr>
      </a:lvl1pPr>
    </p:titleStyle>
    <p:bodyStyle>
      <a:lvl1pPr marL="426709" indent="-426709" algn="l" rtl="0" eaLnBrk="1" latinLnBrk="0" hangingPunct="1">
        <a:spcBef>
          <a:spcPts val="933"/>
        </a:spcBef>
        <a:buClr>
          <a:schemeClr val="accent2"/>
        </a:buClr>
        <a:buSzPct val="60000"/>
        <a:buFont typeface="Wingdings"/>
        <a:buChar char=""/>
        <a:defRPr sz="3867" kern="1200">
          <a:solidFill>
            <a:schemeClr val="tx1"/>
          </a:solidFill>
          <a:latin typeface="+mn-lt"/>
          <a:ea typeface="+mn-ea"/>
          <a:cs typeface="+mn-cs"/>
        </a:defRPr>
      </a:lvl1pPr>
      <a:lvl2pPr marL="853419" indent="-365751" algn="l" rtl="0" eaLnBrk="1" latinLnBrk="0" hangingPunct="1">
        <a:spcBef>
          <a:spcPts val="733"/>
        </a:spcBef>
        <a:buClr>
          <a:schemeClr val="accent1"/>
        </a:buClr>
        <a:buSzPct val="70000"/>
        <a:buFont typeface="Wingdings 2"/>
        <a:buChar char=""/>
        <a:defRPr sz="3467" kern="1200">
          <a:solidFill>
            <a:schemeClr val="tx1"/>
          </a:solidFill>
          <a:latin typeface="+mn-lt"/>
          <a:ea typeface="+mn-ea"/>
          <a:cs typeface="+mn-cs"/>
        </a:defRPr>
      </a:lvl2pPr>
      <a:lvl3pPr marL="1219170" indent="-304792" algn="l" rtl="0" eaLnBrk="1" latinLnBrk="0" hangingPunct="1">
        <a:spcBef>
          <a:spcPts val="667"/>
        </a:spcBef>
        <a:buClr>
          <a:schemeClr val="accent2"/>
        </a:buClr>
        <a:buSzPct val="75000"/>
        <a:buFont typeface="Wingdings"/>
        <a:buChar char=""/>
        <a:defRPr sz="3067" kern="1200">
          <a:solidFill>
            <a:schemeClr val="tx1"/>
          </a:solidFill>
          <a:latin typeface="+mn-lt"/>
          <a:ea typeface="+mn-ea"/>
          <a:cs typeface="+mn-cs"/>
        </a:defRPr>
      </a:lvl3pPr>
      <a:lvl4pPr marL="1828754" indent="-304792" algn="l" rtl="0" eaLnBrk="1" latinLnBrk="0" hangingPunct="1">
        <a:spcBef>
          <a:spcPts val="533"/>
        </a:spcBef>
        <a:buClr>
          <a:schemeClr val="accent3"/>
        </a:buClr>
        <a:buSzPct val="75000"/>
        <a:buFont typeface="Wingdings"/>
        <a:buChar char=""/>
        <a:defRPr sz="2667" kern="1200">
          <a:solidFill>
            <a:schemeClr val="tx1"/>
          </a:solidFill>
          <a:latin typeface="+mn-lt"/>
          <a:ea typeface="+mn-ea"/>
          <a:cs typeface="+mn-cs"/>
        </a:defRPr>
      </a:lvl4pPr>
      <a:lvl5pPr marL="2438339" indent="-304792" algn="l" rtl="0" eaLnBrk="1" latinLnBrk="0" hangingPunct="1">
        <a:spcBef>
          <a:spcPts val="533"/>
        </a:spcBef>
        <a:buClr>
          <a:schemeClr val="accent4"/>
        </a:buClr>
        <a:buSzPct val="65000"/>
        <a:buFont typeface="Wingdings"/>
        <a:buChar char=""/>
        <a:defRPr sz="2667" kern="1200">
          <a:solidFill>
            <a:schemeClr val="tx1"/>
          </a:solidFill>
          <a:latin typeface="+mn-lt"/>
          <a:ea typeface="+mn-ea"/>
          <a:cs typeface="+mn-cs"/>
        </a:defRPr>
      </a:lvl5pPr>
      <a:lvl6pPr marL="2804090" indent="-304792" algn="l" rtl="0" eaLnBrk="1" latinLnBrk="0" hangingPunct="1">
        <a:spcBef>
          <a:spcPct val="20000"/>
        </a:spcBef>
        <a:buClr>
          <a:schemeClr val="accent1"/>
        </a:buClr>
        <a:buFont typeface="Wingdings"/>
        <a:buNone/>
        <a:defRPr sz="2400" kern="1200" baseline="0">
          <a:solidFill>
            <a:schemeClr val="tx1"/>
          </a:solidFill>
          <a:latin typeface="+mn-lt"/>
          <a:ea typeface="+mn-ea"/>
          <a:cs typeface="+mn-cs"/>
        </a:defRPr>
      </a:lvl6pPr>
      <a:lvl7pPr marL="3169841" indent="-304792" algn="l" rtl="0" eaLnBrk="1" latinLnBrk="0" hangingPunct="1">
        <a:spcBef>
          <a:spcPct val="20000"/>
        </a:spcBef>
        <a:buClr>
          <a:schemeClr val="accent2"/>
        </a:buClr>
        <a:buFont typeface="Wingdings"/>
        <a:buChar char="§"/>
        <a:defRPr sz="2400" kern="1200" baseline="0">
          <a:solidFill>
            <a:schemeClr val="tx1"/>
          </a:solidFill>
          <a:latin typeface="+mn-lt"/>
          <a:ea typeface="+mn-ea"/>
          <a:cs typeface="+mn-cs"/>
        </a:defRPr>
      </a:lvl7pPr>
      <a:lvl8pPr marL="3535592" indent="-304792" algn="l" rtl="0" eaLnBrk="1" latinLnBrk="0" hangingPunct="1">
        <a:spcBef>
          <a:spcPct val="20000"/>
        </a:spcBef>
        <a:buClr>
          <a:schemeClr val="accent3"/>
        </a:buClr>
        <a:buFont typeface="Wingdings"/>
        <a:buChar char="§"/>
        <a:defRPr sz="2400" kern="1200" baseline="0">
          <a:solidFill>
            <a:schemeClr val="tx1"/>
          </a:solidFill>
          <a:latin typeface="+mn-lt"/>
          <a:ea typeface="+mn-ea"/>
          <a:cs typeface="+mn-cs"/>
        </a:defRPr>
      </a:lvl8pPr>
      <a:lvl9pPr marL="3901342" indent="-304792" algn="l" rtl="0" eaLnBrk="1" latinLnBrk="0" hangingPunct="1">
        <a:spcBef>
          <a:spcPct val="20000"/>
        </a:spcBef>
        <a:buClr>
          <a:schemeClr val="accent4"/>
        </a:buClr>
        <a:buFont typeface="Wingdings"/>
        <a:buChar char="§"/>
        <a:defRPr sz="24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609585" algn="l" rtl="0" eaLnBrk="1" hangingPunct="1">
        <a:defRPr kern="1200">
          <a:solidFill>
            <a:schemeClr val="tx1"/>
          </a:solidFill>
          <a:latin typeface="+mn-lt"/>
          <a:ea typeface="+mn-ea"/>
          <a:cs typeface="+mn-cs"/>
        </a:defRPr>
      </a:lvl2pPr>
      <a:lvl3pPr marL="1219170" algn="l" rtl="0" eaLnBrk="1" hangingPunct="1">
        <a:defRPr kern="1200">
          <a:solidFill>
            <a:schemeClr val="tx1"/>
          </a:solidFill>
          <a:latin typeface="+mn-lt"/>
          <a:ea typeface="+mn-ea"/>
          <a:cs typeface="+mn-cs"/>
        </a:defRPr>
      </a:lvl3pPr>
      <a:lvl4pPr marL="1828754" algn="l" rtl="0" eaLnBrk="1" hangingPunct="1">
        <a:defRPr kern="1200">
          <a:solidFill>
            <a:schemeClr val="tx1"/>
          </a:solidFill>
          <a:latin typeface="+mn-lt"/>
          <a:ea typeface="+mn-ea"/>
          <a:cs typeface="+mn-cs"/>
        </a:defRPr>
      </a:lvl4pPr>
      <a:lvl5pPr marL="2438339" algn="l" rtl="0" eaLnBrk="1" hangingPunct="1">
        <a:defRPr kern="1200">
          <a:solidFill>
            <a:schemeClr val="tx1"/>
          </a:solidFill>
          <a:latin typeface="+mn-lt"/>
          <a:ea typeface="+mn-ea"/>
          <a:cs typeface="+mn-cs"/>
        </a:defRPr>
      </a:lvl5pPr>
      <a:lvl6pPr marL="3047924" algn="l" rtl="0" eaLnBrk="1" hangingPunct="1">
        <a:defRPr kern="1200">
          <a:solidFill>
            <a:schemeClr val="tx1"/>
          </a:solidFill>
          <a:latin typeface="+mn-lt"/>
          <a:ea typeface="+mn-ea"/>
          <a:cs typeface="+mn-cs"/>
        </a:defRPr>
      </a:lvl6pPr>
      <a:lvl7pPr marL="3657509" algn="l" rtl="0" eaLnBrk="1" hangingPunct="1">
        <a:defRPr kern="1200">
          <a:solidFill>
            <a:schemeClr val="tx1"/>
          </a:solidFill>
          <a:latin typeface="+mn-lt"/>
          <a:ea typeface="+mn-ea"/>
          <a:cs typeface="+mn-cs"/>
        </a:defRPr>
      </a:lvl7pPr>
      <a:lvl8pPr marL="4267093" algn="l" rtl="0" eaLnBrk="1" hangingPunct="1">
        <a:defRPr kern="1200">
          <a:solidFill>
            <a:schemeClr val="tx1"/>
          </a:solidFill>
          <a:latin typeface="+mn-lt"/>
          <a:ea typeface="+mn-ea"/>
          <a:cs typeface="+mn-cs"/>
        </a:defRPr>
      </a:lvl8pPr>
      <a:lvl9pPr marL="4876678"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92960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166371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816864" y="1803400"/>
            <a:ext cx="10871200" cy="4323080"/>
          </a:xfrm>
          <a:prstGeom prst="rect">
            <a:avLst/>
          </a:prstGeom>
        </p:spPr>
        <p:txBody>
          <a:bodyPr vert="horz">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4" name="Date Placeholder 13"/>
          <p:cNvSpPr>
            <a:spLocks noGrp="1"/>
          </p:cNvSpPr>
          <p:nvPr>
            <p:ph type="dt" sz="half" idx="2"/>
          </p:nvPr>
        </p:nvSpPr>
        <p:spPr>
          <a:xfrm>
            <a:off x="8128000" y="6248400"/>
            <a:ext cx="3556000" cy="365125"/>
          </a:xfrm>
          <a:prstGeom prst="rect">
            <a:avLst/>
          </a:prstGeom>
        </p:spPr>
        <p:txBody>
          <a:bodyPr vert="horz" anchor="ctr" anchorCtr="0"/>
          <a:lstStyle>
            <a:lvl1pPr algn="l">
              <a:defRPr sz="1867">
                <a:solidFill>
                  <a:schemeClr val="tx2"/>
                </a:solidFill>
              </a:defRPr>
            </a:lvl1pPr>
          </a:lstStyle>
          <a:p>
            <a:fld id="{E4606EA6-EFEA-4C30-9264-4F9291A5780D}" type="datetime1">
              <a:rPr lang="en-US">
                <a:solidFill>
                  <a:srgbClr val="464646"/>
                </a:solidFill>
              </a:rPr>
              <a:pPr/>
              <a:t>6/4/2022</a:t>
            </a:fld>
            <a:endParaRPr>
              <a:solidFill>
                <a:srgbClr val="464646"/>
              </a:solidFill>
            </a:endParaRPr>
          </a:p>
        </p:txBody>
      </p:sp>
      <p:sp>
        <p:nvSpPr>
          <p:cNvPr id="3" name="Footer Placeholder 2"/>
          <p:cNvSpPr>
            <a:spLocks noGrp="1"/>
          </p:cNvSpPr>
          <p:nvPr>
            <p:ph type="ftr" sz="quarter" idx="3"/>
          </p:nvPr>
        </p:nvSpPr>
        <p:spPr>
          <a:xfrm>
            <a:off x="812802" y="6248207"/>
            <a:ext cx="7228111" cy="365125"/>
          </a:xfrm>
          <a:prstGeom prst="rect">
            <a:avLst/>
          </a:prstGeom>
        </p:spPr>
        <p:txBody>
          <a:bodyPr vert="horz" anchor="ctr"/>
          <a:lstStyle>
            <a:lvl1pPr algn="r">
              <a:defRPr sz="1867">
                <a:solidFill>
                  <a:schemeClr val="tx2"/>
                </a:solidFill>
              </a:defRPr>
            </a:lvl1pPr>
          </a:lstStyle>
          <a:p>
            <a:endParaRPr>
              <a:solidFill>
                <a:srgbClr val="464646"/>
              </a:solidFill>
            </a:endParaRPr>
          </a:p>
        </p:txBody>
      </p:sp>
      <p:sp>
        <p:nvSpPr>
          <p:cNvPr id="7" name="Rectangle 6"/>
          <p:cNvSpPr/>
          <p:nvPr/>
        </p:nvSpPr>
        <p:spPr>
          <a:xfrm>
            <a:off x="0" y="1460227"/>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8" name="Rectangle 7"/>
          <p:cNvSpPr/>
          <p:nvPr/>
        </p:nvSpPr>
        <p:spPr>
          <a:xfrm>
            <a:off x="0" y="1505947"/>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787400" y="1505947"/>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3" name="Slide Number Placeholder 22"/>
          <p:cNvSpPr>
            <a:spLocks noGrp="1"/>
          </p:cNvSpPr>
          <p:nvPr>
            <p:ph type="sldNum" sz="quarter" idx="4"/>
          </p:nvPr>
        </p:nvSpPr>
        <p:spPr>
          <a:xfrm>
            <a:off x="0" y="1498010"/>
            <a:ext cx="711200" cy="244476"/>
          </a:xfrm>
          <a:prstGeom prst="rect">
            <a:avLst/>
          </a:prstGeom>
        </p:spPr>
        <p:txBody>
          <a:bodyPr vert="horz" anchor="ctr" anchorCtr="0">
            <a:normAutofit/>
          </a:bodyPr>
          <a:lstStyle>
            <a:lvl1pPr algn="ctr">
              <a:defRPr sz="1867" b="1">
                <a:solidFill>
                  <a:srgbClr val="FFFFFF"/>
                </a:solidFill>
              </a:defRPr>
            </a:lvl1pPr>
          </a:lstStyle>
          <a:p>
            <a:fld id="{8F82E0A0-C266-4798-8C8F-B9F91E9DA37E}" type="slidenum">
              <a:rPr/>
              <a:pPr/>
              <a:t>‹#›</a:t>
            </a:fld>
            <a:endParaRPr/>
          </a:p>
        </p:txBody>
      </p:sp>
      <p:sp>
        <p:nvSpPr>
          <p:cNvPr id="22" name="Title Placeholder 21"/>
          <p:cNvSpPr>
            <a:spLocks noGrp="1"/>
          </p:cNvSpPr>
          <p:nvPr>
            <p:ph type="title"/>
          </p:nvPr>
        </p:nvSpPr>
        <p:spPr>
          <a:xfrm>
            <a:off x="812800" y="157480"/>
            <a:ext cx="10871200" cy="1341120"/>
          </a:xfrm>
          <a:prstGeom prst="rect">
            <a:avLst/>
          </a:prstGeom>
        </p:spPr>
        <p:txBody>
          <a:bodyPr vert="horz" anchor="b">
            <a:normAutofit/>
          </a:bodyPr>
          <a:lstStyle/>
          <a:p>
            <a:r>
              <a:rPr/>
              <a:t>Click to edit Master title style</a:t>
            </a:r>
          </a:p>
        </p:txBody>
      </p:sp>
    </p:spTree>
    <p:extLst>
      <p:ext uri="{BB962C8B-B14F-4D97-AF65-F5344CB8AC3E}">
        <p14:creationId xmlns:p14="http://schemas.microsoft.com/office/powerpoint/2010/main" val="39962632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rtl="0" eaLnBrk="1" latinLnBrk="0" hangingPunct="1">
        <a:spcBef>
          <a:spcPct val="0"/>
        </a:spcBef>
        <a:buNone/>
        <a:defRPr sz="5600" kern="1200">
          <a:solidFill>
            <a:schemeClr val="tx2"/>
          </a:solidFill>
          <a:latin typeface="+mj-lt"/>
          <a:ea typeface="+mj-ea"/>
          <a:cs typeface="+mj-cs"/>
        </a:defRPr>
      </a:lvl1pPr>
    </p:titleStyle>
    <p:bodyStyle>
      <a:lvl1pPr marL="426709" indent="-426709" algn="l" rtl="0" eaLnBrk="1" latinLnBrk="0" hangingPunct="1">
        <a:spcBef>
          <a:spcPts val="933"/>
        </a:spcBef>
        <a:buClr>
          <a:schemeClr val="accent2"/>
        </a:buClr>
        <a:buSzPct val="60000"/>
        <a:buFont typeface="Wingdings"/>
        <a:buChar char=""/>
        <a:defRPr sz="3867" kern="1200">
          <a:solidFill>
            <a:schemeClr val="tx1"/>
          </a:solidFill>
          <a:latin typeface="+mn-lt"/>
          <a:ea typeface="+mn-ea"/>
          <a:cs typeface="+mn-cs"/>
        </a:defRPr>
      </a:lvl1pPr>
      <a:lvl2pPr marL="853419" indent="-365751" algn="l" rtl="0" eaLnBrk="1" latinLnBrk="0" hangingPunct="1">
        <a:spcBef>
          <a:spcPts val="733"/>
        </a:spcBef>
        <a:buClr>
          <a:schemeClr val="accent1"/>
        </a:buClr>
        <a:buSzPct val="70000"/>
        <a:buFont typeface="Wingdings 2"/>
        <a:buChar char=""/>
        <a:defRPr sz="3467" kern="1200">
          <a:solidFill>
            <a:schemeClr val="tx1"/>
          </a:solidFill>
          <a:latin typeface="+mn-lt"/>
          <a:ea typeface="+mn-ea"/>
          <a:cs typeface="+mn-cs"/>
        </a:defRPr>
      </a:lvl2pPr>
      <a:lvl3pPr marL="1219170" indent="-304792" algn="l" rtl="0" eaLnBrk="1" latinLnBrk="0" hangingPunct="1">
        <a:spcBef>
          <a:spcPts val="667"/>
        </a:spcBef>
        <a:buClr>
          <a:schemeClr val="accent2"/>
        </a:buClr>
        <a:buSzPct val="75000"/>
        <a:buFont typeface="Wingdings"/>
        <a:buChar char=""/>
        <a:defRPr sz="3067" kern="1200">
          <a:solidFill>
            <a:schemeClr val="tx1"/>
          </a:solidFill>
          <a:latin typeface="+mn-lt"/>
          <a:ea typeface="+mn-ea"/>
          <a:cs typeface="+mn-cs"/>
        </a:defRPr>
      </a:lvl3pPr>
      <a:lvl4pPr marL="1828754" indent="-304792" algn="l" rtl="0" eaLnBrk="1" latinLnBrk="0" hangingPunct="1">
        <a:spcBef>
          <a:spcPts val="533"/>
        </a:spcBef>
        <a:buClr>
          <a:schemeClr val="accent3"/>
        </a:buClr>
        <a:buSzPct val="75000"/>
        <a:buFont typeface="Wingdings"/>
        <a:buChar char=""/>
        <a:defRPr sz="2667" kern="1200">
          <a:solidFill>
            <a:schemeClr val="tx1"/>
          </a:solidFill>
          <a:latin typeface="+mn-lt"/>
          <a:ea typeface="+mn-ea"/>
          <a:cs typeface="+mn-cs"/>
        </a:defRPr>
      </a:lvl4pPr>
      <a:lvl5pPr marL="2438339" indent="-304792" algn="l" rtl="0" eaLnBrk="1" latinLnBrk="0" hangingPunct="1">
        <a:spcBef>
          <a:spcPts val="533"/>
        </a:spcBef>
        <a:buClr>
          <a:schemeClr val="accent4"/>
        </a:buClr>
        <a:buSzPct val="65000"/>
        <a:buFont typeface="Wingdings"/>
        <a:buChar char=""/>
        <a:defRPr sz="2667" kern="1200">
          <a:solidFill>
            <a:schemeClr val="tx1"/>
          </a:solidFill>
          <a:latin typeface="+mn-lt"/>
          <a:ea typeface="+mn-ea"/>
          <a:cs typeface="+mn-cs"/>
        </a:defRPr>
      </a:lvl5pPr>
      <a:lvl6pPr marL="2804090" indent="-304792" algn="l" rtl="0" eaLnBrk="1" latinLnBrk="0" hangingPunct="1">
        <a:spcBef>
          <a:spcPct val="20000"/>
        </a:spcBef>
        <a:buClr>
          <a:schemeClr val="accent1"/>
        </a:buClr>
        <a:buFont typeface="Wingdings"/>
        <a:buNone/>
        <a:defRPr sz="2400" kern="1200" baseline="0">
          <a:solidFill>
            <a:schemeClr val="tx1"/>
          </a:solidFill>
          <a:latin typeface="+mn-lt"/>
          <a:ea typeface="+mn-ea"/>
          <a:cs typeface="+mn-cs"/>
        </a:defRPr>
      </a:lvl6pPr>
      <a:lvl7pPr marL="3169841" indent="-304792" algn="l" rtl="0" eaLnBrk="1" latinLnBrk="0" hangingPunct="1">
        <a:spcBef>
          <a:spcPct val="20000"/>
        </a:spcBef>
        <a:buClr>
          <a:schemeClr val="accent2"/>
        </a:buClr>
        <a:buFont typeface="Wingdings"/>
        <a:buChar char="§"/>
        <a:defRPr sz="2400" kern="1200" baseline="0">
          <a:solidFill>
            <a:schemeClr val="tx1"/>
          </a:solidFill>
          <a:latin typeface="+mn-lt"/>
          <a:ea typeface="+mn-ea"/>
          <a:cs typeface="+mn-cs"/>
        </a:defRPr>
      </a:lvl7pPr>
      <a:lvl8pPr marL="3535592" indent="-304792" algn="l" rtl="0" eaLnBrk="1" latinLnBrk="0" hangingPunct="1">
        <a:spcBef>
          <a:spcPct val="20000"/>
        </a:spcBef>
        <a:buClr>
          <a:schemeClr val="accent3"/>
        </a:buClr>
        <a:buFont typeface="Wingdings"/>
        <a:buChar char="§"/>
        <a:defRPr sz="2400" kern="1200" baseline="0">
          <a:solidFill>
            <a:schemeClr val="tx1"/>
          </a:solidFill>
          <a:latin typeface="+mn-lt"/>
          <a:ea typeface="+mn-ea"/>
          <a:cs typeface="+mn-cs"/>
        </a:defRPr>
      </a:lvl8pPr>
      <a:lvl9pPr marL="3901342" indent="-304792" algn="l" rtl="0" eaLnBrk="1" latinLnBrk="0" hangingPunct="1">
        <a:spcBef>
          <a:spcPct val="20000"/>
        </a:spcBef>
        <a:buClr>
          <a:schemeClr val="accent4"/>
        </a:buClr>
        <a:buFont typeface="Wingdings"/>
        <a:buChar char="§"/>
        <a:defRPr sz="24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609585" algn="l" rtl="0" eaLnBrk="1" hangingPunct="1">
        <a:defRPr kern="1200">
          <a:solidFill>
            <a:schemeClr val="tx1"/>
          </a:solidFill>
          <a:latin typeface="+mn-lt"/>
          <a:ea typeface="+mn-ea"/>
          <a:cs typeface="+mn-cs"/>
        </a:defRPr>
      </a:lvl2pPr>
      <a:lvl3pPr marL="1219170" algn="l" rtl="0" eaLnBrk="1" hangingPunct="1">
        <a:defRPr kern="1200">
          <a:solidFill>
            <a:schemeClr val="tx1"/>
          </a:solidFill>
          <a:latin typeface="+mn-lt"/>
          <a:ea typeface="+mn-ea"/>
          <a:cs typeface="+mn-cs"/>
        </a:defRPr>
      </a:lvl3pPr>
      <a:lvl4pPr marL="1828754" algn="l" rtl="0" eaLnBrk="1" hangingPunct="1">
        <a:defRPr kern="1200">
          <a:solidFill>
            <a:schemeClr val="tx1"/>
          </a:solidFill>
          <a:latin typeface="+mn-lt"/>
          <a:ea typeface="+mn-ea"/>
          <a:cs typeface="+mn-cs"/>
        </a:defRPr>
      </a:lvl4pPr>
      <a:lvl5pPr marL="2438339" algn="l" rtl="0" eaLnBrk="1" hangingPunct="1">
        <a:defRPr kern="1200">
          <a:solidFill>
            <a:schemeClr val="tx1"/>
          </a:solidFill>
          <a:latin typeface="+mn-lt"/>
          <a:ea typeface="+mn-ea"/>
          <a:cs typeface="+mn-cs"/>
        </a:defRPr>
      </a:lvl5pPr>
      <a:lvl6pPr marL="3047924" algn="l" rtl="0" eaLnBrk="1" hangingPunct="1">
        <a:defRPr kern="1200">
          <a:solidFill>
            <a:schemeClr val="tx1"/>
          </a:solidFill>
          <a:latin typeface="+mn-lt"/>
          <a:ea typeface="+mn-ea"/>
          <a:cs typeface="+mn-cs"/>
        </a:defRPr>
      </a:lvl6pPr>
      <a:lvl7pPr marL="3657509" algn="l" rtl="0" eaLnBrk="1" hangingPunct="1">
        <a:defRPr kern="1200">
          <a:solidFill>
            <a:schemeClr val="tx1"/>
          </a:solidFill>
          <a:latin typeface="+mn-lt"/>
          <a:ea typeface="+mn-ea"/>
          <a:cs typeface="+mn-cs"/>
        </a:defRPr>
      </a:lvl7pPr>
      <a:lvl8pPr marL="4267093" algn="l" rtl="0" eaLnBrk="1" hangingPunct="1">
        <a:defRPr kern="1200">
          <a:solidFill>
            <a:schemeClr val="tx1"/>
          </a:solidFill>
          <a:latin typeface="+mn-lt"/>
          <a:ea typeface="+mn-ea"/>
          <a:cs typeface="+mn-cs"/>
        </a:defRPr>
      </a:lvl8pPr>
      <a:lvl9pPr marL="4876678" algn="l" rtl="0" eaLnBrk="1" hangingPunct="1">
        <a:defRPr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s-ES_tradnl"/>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96279114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s-ES_tradnl"/>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94E4D-4537-4581-BA05-A14AB106C589}"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A03EDC-FA9B-4CC5-9E62-048972A5C034}"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66508704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_trad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816864" y="1803400"/>
            <a:ext cx="10871200" cy="4323080"/>
          </a:xfrm>
          <a:prstGeom prst="rect">
            <a:avLst/>
          </a:prstGeom>
        </p:spPr>
        <p:txBody>
          <a:bodyPr vert="horz">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4" name="Date Placeholder 13"/>
          <p:cNvSpPr>
            <a:spLocks noGrp="1"/>
          </p:cNvSpPr>
          <p:nvPr>
            <p:ph type="dt" sz="half" idx="2"/>
          </p:nvPr>
        </p:nvSpPr>
        <p:spPr>
          <a:xfrm>
            <a:off x="8128000" y="6248400"/>
            <a:ext cx="3556000" cy="365125"/>
          </a:xfrm>
          <a:prstGeom prst="rect">
            <a:avLst/>
          </a:prstGeom>
        </p:spPr>
        <p:txBody>
          <a:bodyPr vert="horz" anchor="ctr" anchorCtr="0"/>
          <a:lstStyle>
            <a:lvl1pPr algn="l">
              <a:defRPr sz="1867">
                <a:solidFill>
                  <a:schemeClr val="tx2"/>
                </a:solidFill>
              </a:defRPr>
            </a:lvl1pPr>
          </a:lstStyle>
          <a:p>
            <a:fld id="{E4606EA6-EFEA-4C30-9264-4F9291A5780D}" type="datetime1">
              <a:rPr lang="en-US">
                <a:solidFill>
                  <a:srgbClr val="464646"/>
                </a:solidFill>
              </a:rPr>
              <a:pPr/>
              <a:t>6/4/2022</a:t>
            </a:fld>
            <a:endParaRPr>
              <a:solidFill>
                <a:srgbClr val="464646"/>
              </a:solidFill>
            </a:endParaRPr>
          </a:p>
        </p:txBody>
      </p:sp>
      <p:sp>
        <p:nvSpPr>
          <p:cNvPr id="3" name="Footer Placeholder 2"/>
          <p:cNvSpPr>
            <a:spLocks noGrp="1"/>
          </p:cNvSpPr>
          <p:nvPr>
            <p:ph type="ftr" sz="quarter" idx="3"/>
          </p:nvPr>
        </p:nvSpPr>
        <p:spPr>
          <a:xfrm>
            <a:off x="812802" y="6248207"/>
            <a:ext cx="7228111" cy="365125"/>
          </a:xfrm>
          <a:prstGeom prst="rect">
            <a:avLst/>
          </a:prstGeom>
        </p:spPr>
        <p:txBody>
          <a:bodyPr vert="horz" anchor="ctr"/>
          <a:lstStyle>
            <a:lvl1pPr algn="r">
              <a:defRPr sz="1867">
                <a:solidFill>
                  <a:schemeClr val="tx2"/>
                </a:solidFill>
              </a:defRPr>
            </a:lvl1pPr>
          </a:lstStyle>
          <a:p>
            <a:endParaRPr>
              <a:solidFill>
                <a:srgbClr val="464646"/>
              </a:solidFill>
            </a:endParaRPr>
          </a:p>
        </p:txBody>
      </p:sp>
      <p:sp>
        <p:nvSpPr>
          <p:cNvPr id="7" name="Rectangle 6"/>
          <p:cNvSpPr/>
          <p:nvPr/>
        </p:nvSpPr>
        <p:spPr>
          <a:xfrm>
            <a:off x="0" y="1460227"/>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8" name="Rectangle 7"/>
          <p:cNvSpPr/>
          <p:nvPr/>
        </p:nvSpPr>
        <p:spPr>
          <a:xfrm>
            <a:off x="0" y="1505947"/>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787400" y="1505947"/>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3" name="Slide Number Placeholder 22"/>
          <p:cNvSpPr>
            <a:spLocks noGrp="1"/>
          </p:cNvSpPr>
          <p:nvPr>
            <p:ph type="sldNum" sz="quarter" idx="4"/>
          </p:nvPr>
        </p:nvSpPr>
        <p:spPr>
          <a:xfrm>
            <a:off x="0" y="1498010"/>
            <a:ext cx="711200" cy="244476"/>
          </a:xfrm>
          <a:prstGeom prst="rect">
            <a:avLst/>
          </a:prstGeom>
        </p:spPr>
        <p:txBody>
          <a:bodyPr vert="horz" anchor="ctr" anchorCtr="0">
            <a:normAutofit/>
          </a:bodyPr>
          <a:lstStyle>
            <a:lvl1pPr algn="ctr">
              <a:defRPr sz="1867" b="1">
                <a:solidFill>
                  <a:srgbClr val="FFFFFF"/>
                </a:solidFill>
              </a:defRPr>
            </a:lvl1pPr>
          </a:lstStyle>
          <a:p>
            <a:fld id="{8F82E0A0-C266-4798-8C8F-B9F91E9DA37E}" type="slidenum">
              <a:rPr/>
              <a:pPr/>
              <a:t>‹#›</a:t>
            </a:fld>
            <a:endParaRPr/>
          </a:p>
        </p:txBody>
      </p:sp>
      <p:sp>
        <p:nvSpPr>
          <p:cNvPr id="22" name="Title Placeholder 21"/>
          <p:cNvSpPr>
            <a:spLocks noGrp="1"/>
          </p:cNvSpPr>
          <p:nvPr>
            <p:ph type="title"/>
          </p:nvPr>
        </p:nvSpPr>
        <p:spPr>
          <a:xfrm>
            <a:off x="812800" y="157480"/>
            <a:ext cx="10871200" cy="1341120"/>
          </a:xfrm>
          <a:prstGeom prst="rect">
            <a:avLst/>
          </a:prstGeom>
        </p:spPr>
        <p:txBody>
          <a:bodyPr vert="horz" anchor="b">
            <a:normAutofit/>
          </a:bodyPr>
          <a:lstStyle/>
          <a:p>
            <a:r>
              <a:rPr/>
              <a:t>Click to edit Master title style</a:t>
            </a:r>
          </a:p>
        </p:txBody>
      </p:sp>
    </p:spTree>
    <p:extLst>
      <p:ext uri="{BB962C8B-B14F-4D97-AF65-F5344CB8AC3E}">
        <p14:creationId xmlns:p14="http://schemas.microsoft.com/office/powerpoint/2010/main" val="137839857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txStyles>
    <p:titleStyle>
      <a:lvl1pPr algn="l" rtl="0" eaLnBrk="1" latinLnBrk="0" hangingPunct="1">
        <a:spcBef>
          <a:spcPct val="0"/>
        </a:spcBef>
        <a:buNone/>
        <a:defRPr sz="5600" kern="1200">
          <a:solidFill>
            <a:schemeClr val="tx2"/>
          </a:solidFill>
          <a:latin typeface="+mj-lt"/>
          <a:ea typeface="+mj-ea"/>
          <a:cs typeface="+mj-cs"/>
        </a:defRPr>
      </a:lvl1pPr>
    </p:titleStyle>
    <p:bodyStyle>
      <a:lvl1pPr marL="426709" indent="-426709" algn="l" rtl="0" eaLnBrk="1" latinLnBrk="0" hangingPunct="1">
        <a:spcBef>
          <a:spcPts val="933"/>
        </a:spcBef>
        <a:buClr>
          <a:schemeClr val="accent2"/>
        </a:buClr>
        <a:buSzPct val="60000"/>
        <a:buFont typeface="Wingdings"/>
        <a:buChar char=""/>
        <a:defRPr sz="3867" kern="1200">
          <a:solidFill>
            <a:schemeClr val="tx1"/>
          </a:solidFill>
          <a:latin typeface="+mn-lt"/>
          <a:ea typeface="+mn-ea"/>
          <a:cs typeface="+mn-cs"/>
        </a:defRPr>
      </a:lvl1pPr>
      <a:lvl2pPr marL="853419" indent="-365751" algn="l" rtl="0" eaLnBrk="1" latinLnBrk="0" hangingPunct="1">
        <a:spcBef>
          <a:spcPts val="733"/>
        </a:spcBef>
        <a:buClr>
          <a:schemeClr val="accent1"/>
        </a:buClr>
        <a:buSzPct val="70000"/>
        <a:buFont typeface="Wingdings 2"/>
        <a:buChar char=""/>
        <a:defRPr sz="3467" kern="1200">
          <a:solidFill>
            <a:schemeClr val="tx1"/>
          </a:solidFill>
          <a:latin typeface="+mn-lt"/>
          <a:ea typeface="+mn-ea"/>
          <a:cs typeface="+mn-cs"/>
        </a:defRPr>
      </a:lvl2pPr>
      <a:lvl3pPr marL="1219170" indent="-304792" algn="l" rtl="0" eaLnBrk="1" latinLnBrk="0" hangingPunct="1">
        <a:spcBef>
          <a:spcPts val="667"/>
        </a:spcBef>
        <a:buClr>
          <a:schemeClr val="accent2"/>
        </a:buClr>
        <a:buSzPct val="75000"/>
        <a:buFont typeface="Wingdings"/>
        <a:buChar char=""/>
        <a:defRPr sz="3067" kern="1200">
          <a:solidFill>
            <a:schemeClr val="tx1"/>
          </a:solidFill>
          <a:latin typeface="+mn-lt"/>
          <a:ea typeface="+mn-ea"/>
          <a:cs typeface="+mn-cs"/>
        </a:defRPr>
      </a:lvl3pPr>
      <a:lvl4pPr marL="1828754" indent="-304792" algn="l" rtl="0" eaLnBrk="1" latinLnBrk="0" hangingPunct="1">
        <a:spcBef>
          <a:spcPts val="533"/>
        </a:spcBef>
        <a:buClr>
          <a:schemeClr val="accent3"/>
        </a:buClr>
        <a:buSzPct val="75000"/>
        <a:buFont typeface="Wingdings"/>
        <a:buChar char=""/>
        <a:defRPr sz="2667" kern="1200">
          <a:solidFill>
            <a:schemeClr val="tx1"/>
          </a:solidFill>
          <a:latin typeface="+mn-lt"/>
          <a:ea typeface="+mn-ea"/>
          <a:cs typeface="+mn-cs"/>
        </a:defRPr>
      </a:lvl4pPr>
      <a:lvl5pPr marL="2438339" indent="-304792" algn="l" rtl="0" eaLnBrk="1" latinLnBrk="0" hangingPunct="1">
        <a:spcBef>
          <a:spcPts val="533"/>
        </a:spcBef>
        <a:buClr>
          <a:schemeClr val="accent4"/>
        </a:buClr>
        <a:buSzPct val="65000"/>
        <a:buFont typeface="Wingdings"/>
        <a:buChar char=""/>
        <a:defRPr sz="2667" kern="1200">
          <a:solidFill>
            <a:schemeClr val="tx1"/>
          </a:solidFill>
          <a:latin typeface="+mn-lt"/>
          <a:ea typeface="+mn-ea"/>
          <a:cs typeface="+mn-cs"/>
        </a:defRPr>
      </a:lvl5pPr>
      <a:lvl6pPr marL="2804090" indent="-304792" algn="l" rtl="0" eaLnBrk="1" latinLnBrk="0" hangingPunct="1">
        <a:spcBef>
          <a:spcPct val="20000"/>
        </a:spcBef>
        <a:buClr>
          <a:schemeClr val="accent1"/>
        </a:buClr>
        <a:buFont typeface="Wingdings"/>
        <a:buNone/>
        <a:defRPr sz="2400" kern="1200" baseline="0">
          <a:solidFill>
            <a:schemeClr val="tx1"/>
          </a:solidFill>
          <a:latin typeface="+mn-lt"/>
          <a:ea typeface="+mn-ea"/>
          <a:cs typeface="+mn-cs"/>
        </a:defRPr>
      </a:lvl6pPr>
      <a:lvl7pPr marL="3169841" indent="-304792" algn="l" rtl="0" eaLnBrk="1" latinLnBrk="0" hangingPunct="1">
        <a:spcBef>
          <a:spcPct val="20000"/>
        </a:spcBef>
        <a:buClr>
          <a:schemeClr val="accent2"/>
        </a:buClr>
        <a:buFont typeface="Wingdings"/>
        <a:buChar char="§"/>
        <a:defRPr sz="2400" kern="1200" baseline="0">
          <a:solidFill>
            <a:schemeClr val="tx1"/>
          </a:solidFill>
          <a:latin typeface="+mn-lt"/>
          <a:ea typeface="+mn-ea"/>
          <a:cs typeface="+mn-cs"/>
        </a:defRPr>
      </a:lvl7pPr>
      <a:lvl8pPr marL="3535592" indent="-304792" algn="l" rtl="0" eaLnBrk="1" latinLnBrk="0" hangingPunct="1">
        <a:spcBef>
          <a:spcPct val="20000"/>
        </a:spcBef>
        <a:buClr>
          <a:schemeClr val="accent3"/>
        </a:buClr>
        <a:buFont typeface="Wingdings"/>
        <a:buChar char="§"/>
        <a:defRPr sz="2400" kern="1200" baseline="0">
          <a:solidFill>
            <a:schemeClr val="tx1"/>
          </a:solidFill>
          <a:latin typeface="+mn-lt"/>
          <a:ea typeface="+mn-ea"/>
          <a:cs typeface="+mn-cs"/>
        </a:defRPr>
      </a:lvl8pPr>
      <a:lvl9pPr marL="3901342" indent="-304792" algn="l" rtl="0" eaLnBrk="1" latinLnBrk="0" hangingPunct="1">
        <a:spcBef>
          <a:spcPct val="20000"/>
        </a:spcBef>
        <a:buClr>
          <a:schemeClr val="accent4"/>
        </a:buClr>
        <a:buFont typeface="Wingdings"/>
        <a:buChar char="§"/>
        <a:defRPr sz="24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609585" algn="l" rtl="0" eaLnBrk="1" hangingPunct="1">
        <a:defRPr kern="1200">
          <a:solidFill>
            <a:schemeClr val="tx1"/>
          </a:solidFill>
          <a:latin typeface="+mn-lt"/>
          <a:ea typeface="+mn-ea"/>
          <a:cs typeface="+mn-cs"/>
        </a:defRPr>
      </a:lvl2pPr>
      <a:lvl3pPr marL="1219170" algn="l" rtl="0" eaLnBrk="1" hangingPunct="1">
        <a:defRPr kern="1200">
          <a:solidFill>
            <a:schemeClr val="tx1"/>
          </a:solidFill>
          <a:latin typeface="+mn-lt"/>
          <a:ea typeface="+mn-ea"/>
          <a:cs typeface="+mn-cs"/>
        </a:defRPr>
      </a:lvl3pPr>
      <a:lvl4pPr marL="1828754" algn="l" rtl="0" eaLnBrk="1" hangingPunct="1">
        <a:defRPr kern="1200">
          <a:solidFill>
            <a:schemeClr val="tx1"/>
          </a:solidFill>
          <a:latin typeface="+mn-lt"/>
          <a:ea typeface="+mn-ea"/>
          <a:cs typeface="+mn-cs"/>
        </a:defRPr>
      </a:lvl4pPr>
      <a:lvl5pPr marL="2438339" algn="l" rtl="0" eaLnBrk="1" hangingPunct="1">
        <a:defRPr kern="1200">
          <a:solidFill>
            <a:schemeClr val="tx1"/>
          </a:solidFill>
          <a:latin typeface="+mn-lt"/>
          <a:ea typeface="+mn-ea"/>
          <a:cs typeface="+mn-cs"/>
        </a:defRPr>
      </a:lvl5pPr>
      <a:lvl6pPr marL="3047924" algn="l" rtl="0" eaLnBrk="1" hangingPunct="1">
        <a:defRPr kern="1200">
          <a:solidFill>
            <a:schemeClr val="tx1"/>
          </a:solidFill>
          <a:latin typeface="+mn-lt"/>
          <a:ea typeface="+mn-ea"/>
          <a:cs typeface="+mn-cs"/>
        </a:defRPr>
      </a:lvl6pPr>
      <a:lvl7pPr marL="3657509" algn="l" rtl="0" eaLnBrk="1" hangingPunct="1">
        <a:defRPr kern="1200">
          <a:solidFill>
            <a:schemeClr val="tx1"/>
          </a:solidFill>
          <a:latin typeface="+mn-lt"/>
          <a:ea typeface="+mn-ea"/>
          <a:cs typeface="+mn-cs"/>
        </a:defRPr>
      </a:lvl7pPr>
      <a:lvl8pPr marL="4267093" algn="l" rtl="0" eaLnBrk="1" hangingPunct="1">
        <a:defRPr kern="1200">
          <a:solidFill>
            <a:schemeClr val="tx1"/>
          </a:solidFill>
          <a:latin typeface="+mn-lt"/>
          <a:ea typeface="+mn-ea"/>
          <a:cs typeface="+mn-cs"/>
        </a:defRPr>
      </a:lvl8pPr>
      <a:lvl9pPr marL="4876678" algn="l" rtl="0" eaLnBrk="1" hangingPunct="1">
        <a:defRPr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816864" y="1803400"/>
            <a:ext cx="10871200" cy="4323080"/>
          </a:xfrm>
          <a:prstGeom prst="rect">
            <a:avLst/>
          </a:prstGeom>
        </p:spPr>
        <p:txBody>
          <a:bodyPr vert="horz">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4" name="Date Placeholder 13"/>
          <p:cNvSpPr>
            <a:spLocks noGrp="1"/>
          </p:cNvSpPr>
          <p:nvPr>
            <p:ph type="dt" sz="half" idx="2"/>
          </p:nvPr>
        </p:nvSpPr>
        <p:spPr>
          <a:xfrm>
            <a:off x="8128000" y="6248400"/>
            <a:ext cx="3556000" cy="365125"/>
          </a:xfrm>
          <a:prstGeom prst="rect">
            <a:avLst/>
          </a:prstGeom>
        </p:spPr>
        <p:txBody>
          <a:bodyPr vert="horz" anchor="ctr" anchorCtr="0"/>
          <a:lstStyle>
            <a:lvl1pPr algn="l">
              <a:defRPr sz="1867">
                <a:solidFill>
                  <a:schemeClr val="tx2"/>
                </a:solidFill>
              </a:defRPr>
            </a:lvl1pPr>
          </a:lstStyle>
          <a:p>
            <a:fld id="{E4606EA6-EFEA-4C30-9264-4F9291A5780D}" type="datetime1">
              <a:rPr lang="en-US">
                <a:solidFill>
                  <a:srgbClr val="464646"/>
                </a:solidFill>
              </a:rPr>
              <a:pPr/>
              <a:t>6/4/2022</a:t>
            </a:fld>
            <a:endParaRPr>
              <a:solidFill>
                <a:srgbClr val="464646"/>
              </a:solidFill>
            </a:endParaRPr>
          </a:p>
        </p:txBody>
      </p:sp>
      <p:sp>
        <p:nvSpPr>
          <p:cNvPr id="3" name="Footer Placeholder 2"/>
          <p:cNvSpPr>
            <a:spLocks noGrp="1"/>
          </p:cNvSpPr>
          <p:nvPr>
            <p:ph type="ftr" sz="quarter" idx="3"/>
          </p:nvPr>
        </p:nvSpPr>
        <p:spPr>
          <a:xfrm>
            <a:off x="812802" y="6248207"/>
            <a:ext cx="7228111" cy="365125"/>
          </a:xfrm>
          <a:prstGeom prst="rect">
            <a:avLst/>
          </a:prstGeom>
        </p:spPr>
        <p:txBody>
          <a:bodyPr vert="horz" anchor="ctr"/>
          <a:lstStyle>
            <a:lvl1pPr algn="r">
              <a:defRPr sz="1867">
                <a:solidFill>
                  <a:schemeClr val="tx2"/>
                </a:solidFill>
              </a:defRPr>
            </a:lvl1pPr>
          </a:lstStyle>
          <a:p>
            <a:endParaRPr>
              <a:solidFill>
                <a:srgbClr val="464646"/>
              </a:solidFill>
            </a:endParaRPr>
          </a:p>
        </p:txBody>
      </p:sp>
      <p:sp>
        <p:nvSpPr>
          <p:cNvPr id="7" name="Rectangle 6"/>
          <p:cNvSpPr/>
          <p:nvPr/>
        </p:nvSpPr>
        <p:spPr>
          <a:xfrm>
            <a:off x="0" y="1460227"/>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8" name="Rectangle 7"/>
          <p:cNvSpPr/>
          <p:nvPr/>
        </p:nvSpPr>
        <p:spPr>
          <a:xfrm>
            <a:off x="0" y="1505947"/>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787400" y="1505947"/>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3" name="Slide Number Placeholder 22"/>
          <p:cNvSpPr>
            <a:spLocks noGrp="1"/>
          </p:cNvSpPr>
          <p:nvPr>
            <p:ph type="sldNum" sz="quarter" idx="4"/>
          </p:nvPr>
        </p:nvSpPr>
        <p:spPr>
          <a:xfrm>
            <a:off x="0" y="1498010"/>
            <a:ext cx="711200" cy="244476"/>
          </a:xfrm>
          <a:prstGeom prst="rect">
            <a:avLst/>
          </a:prstGeom>
        </p:spPr>
        <p:txBody>
          <a:bodyPr vert="horz" anchor="ctr" anchorCtr="0">
            <a:normAutofit/>
          </a:bodyPr>
          <a:lstStyle>
            <a:lvl1pPr algn="ctr">
              <a:defRPr sz="1867" b="1">
                <a:solidFill>
                  <a:srgbClr val="FFFFFF"/>
                </a:solidFill>
              </a:defRPr>
            </a:lvl1pPr>
          </a:lstStyle>
          <a:p>
            <a:fld id="{8F82E0A0-C266-4798-8C8F-B9F91E9DA37E}" type="slidenum">
              <a:rPr/>
              <a:pPr/>
              <a:t>‹#›</a:t>
            </a:fld>
            <a:endParaRPr/>
          </a:p>
        </p:txBody>
      </p:sp>
      <p:sp>
        <p:nvSpPr>
          <p:cNvPr id="22" name="Title Placeholder 21"/>
          <p:cNvSpPr>
            <a:spLocks noGrp="1"/>
          </p:cNvSpPr>
          <p:nvPr>
            <p:ph type="title"/>
          </p:nvPr>
        </p:nvSpPr>
        <p:spPr>
          <a:xfrm>
            <a:off x="812800" y="157480"/>
            <a:ext cx="10871200" cy="1341120"/>
          </a:xfrm>
          <a:prstGeom prst="rect">
            <a:avLst/>
          </a:prstGeom>
        </p:spPr>
        <p:txBody>
          <a:bodyPr vert="horz" anchor="b">
            <a:normAutofit/>
          </a:bodyPr>
          <a:lstStyle/>
          <a:p>
            <a:r>
              <a:rPr/>
              <a:t>Click to edit Master title style</a:t>
            </a:r>
          </a:p>
        </p:txBody>
      </p:sp>
    </p:spTree>
    <p:extLst>
      <p:ext uri="{BB962C8B-B14F-4D97-AF65-F5344CB8AC3E}">
        <p14:creationId xmlns:p14="http://schemas.microsoft.com/office/powerpoint/2010/main" val="223446581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txStyles>
    <p:titleStyle>
      <a:lvl1pPr algn="l" rtl="0" eaLnBrk="1" latinLnBrk="0" hangingPunct="1">
        <a:spcBef>
          <a:spcPct val="0"/>
        </a:spcBef>
        <a:buNone/>
        <a:defRPr sz="5600" kern="1200">
          <a:solidFill>
            <a:schemeClr val="tx2"/>
          </a:solidFill>
          <a:latin typeface="+mj-lt"/>
          <a:ea typeface="+mj-ea"/>
          <a:cs typeface="+mj-cs"/>
        </a:defRPr>
      </a:lvl1pPr>
    </p:titleStyle>
    <p:bodyStyle>
      <a:lvl1pPr marL="426709" indent="-426709" algn="l" rtl="0" eaLnBrk="1" latinLnBrk="0" hangingPunct="1">
        <a:spcBef>
          <a:spcPts val="933"/>
        </a:spcBef>
        <a:buClr>
          <a:schemeClr val="accent2"/>
        </a:buClr>
        <a:buSzPct val="60000"/>
        <a:buFont typeface="Wingdings"/>
        <a:buChar char=""/>
        <a:defRPr sz="3867" kern="1200">
          <a:solidFill>
            <a:schemeClr val="tx1"/>
          </a:solidFill>
          <a:latin typeface="+mn-lt"/>
          <a:ea typeface="+mn-ea"/>
          <a:cs typeface="+mn-cs"/>
        </a:defRPr>
      </a:lvl1pPr>
      <a:lvl2pPr marL="853419" indent="-365751" algn="l" rtl="0" eaLnBrk="1" latinLnBrk="0" hangingPunct="1">
        <a:spcBef>
          <a:spcPts val="733"/>
        </a:spcBef>
        <a:buClr>
          <a:schemeClr val="accent1"/>
        </a:buClr>
        <a:buSzPct val="70000"/>
        <a:buFont typeface="Wingdings 2"/>
        <a:buChar char=""/>
        <a:defRPr sz="3467" kern="1200">
          <a:solidFill>
            <a:schemeClr val="tx1"/>
          </a:solidFill>
          <a:latin typeface="+mn-lt"/>
          <a:ea typeface="+mn-ea"/>
          <a:cs typeface="+mn-cs"/>
        </a:defRPr>
      </a:lvl2pPr>
      <a:lvl3pPr marL="1219170" indent="-304792" algn="l" rtl="0" eaLnBrk="1" latinLnBrk="0" hangingPunct="1">
        <a:spcBef>
          <a:spcPts val="667"/>
        </a:spcBef>
        <a:buClr>
          <a:schemeClr val="accent2"/>
        </a:buClr>
        <a:buSzPct val="75000"/>
        <a:buFont typeface="Wingdings"/>
        <a:buChar char=""/>
        <a:defRPr sz="3067" kern="1200">
          <a:solidFill>
            <a:schemeClr val="tx1"/>
          </a:solidFill>
          <a:latin typeface="+mn-lt"/>
          <a:ea typeface="+mn-ea"/>
          <a:cs typeface="+mn-cs"/>
        </a:defRPr>
      </a:lvl3pPr>
      <a:lvl4pPr marL="1828754" indent="-304792" algn="l" rtl="0" eaLnBrk="1" latinLnBrk="0" hangingPunct="1">
        <a:spcBef>
          <a:spcPts val="533"/>
        </a:spcBef>
        <a:buClr>
          <a:schemeClr val="accent3"/>
        </a:buClr>
        <a:buSzPct val="75000"/>
        <a:buFont typeface="Wingdings"/>
        <a:buChar char=""/>
        <a:defRPr sz="2667" kern="1200">
          <a:solidFill>
            <a:schemeClr val="tx1"/>
          </a:solidFill>
          <a:latin typeface="+mn-lt"/>
          <a:ea typeface="+mn-ea"/>
          <a:cs typeface="+mn-cs"/>
        </a:defRPr>
      </a:lvl4pPr>
      <a:lvl5pPr marL="2438339" indent="-304792" algn="l" rtl="0" eaLnBrk="1" latinLnBrk="0" hangingPunct="1">
        <a:spcBef>
          <a:spcPts val="533"/>
        </a:spcBef>
        <a:buClr>
          <a:schemeClr val="accent4"/>
        </a:buClr>
        <a:buSzPct val="65000"/>
        <a:buFont typeface="Wingdings"/>
        <a:buChar char=""/>
        <a:defRPr sz="2667" kern="1200">
          <a:solidFill>
            <a:schemeClr val="tx1"/>
          </a:solidFill>
          <a:latin typeface="+mn-lt"/>
          <a:ea typeface="+mn-ea"/>
          <a:cs typeface="+mn-cs"/>
        </a:defRPr>
      </a:lvl5pPr>
      <a:lvl6pPr marL="2804090" indent="-304792" algn="l" rtl="0" eaLnBrk="1" latinLnBrk="0" hangingPunct="1">
        <a:spcBef>
          <a:spcPct val="20000"/>
        </a:spcBef>
        <a:buClr>
          <a:schemeClr val="accent1"/>
        </a:buClr>
        <a:buFont typeface="Wingdings"/>
        <a:buNone/>
        <a:defRPr sz="2400" kern="1200" baseline="0">
          <a:solidFill>
            <a:schemeClr val="tx1"/>
          </a:solidFill>
          <a:latin typeface="+mn-lt"/>
          <a:ea typeface="+mn-ea"/>
          <a:cs typeface="+mn-cs"/>
        </a:defRPr>
      </a:lvl6pPr>
      <a:lvl7pPr marL="3169841" indent="-304792" algn="l" rtl="0" eaLnBrk="1" latinLnBrk="0" hangingPunct="1">
        <a:spcBef>
          <a:spcPct val="20000"/>
        </a:spcBef>
        <a:buClr>
          <a:schemeClr val="accent2"/>
        </a:buClr>
        <a:buFont typeface="Wingdings"/>
        <a:buChar char="§"/>
        <a:defRPr sz="2400" kern="1200" baseline="0">
          <a:solidFill>
            <a:schemeClr val="tx1"/>
          </a:solidFill>
          <a:latin typeface="+mn-lt"/>
          <a:ea typeface="+mn-ea"/>
          <a:cs typeface="+mn-cs"/>
        </a:defRPr>
      </a:lvl7pPr>
      <a:lvl8pPr marL="3535592" indent="-304792" algn="l" rtl="0" eaLnBrk="1" latinLnBrk="0" hangingPunct="1">
        <a:spcBef>
          <a:spcPct val="20000"/>
        </a:spcBef>
        <a:buClr>
          <a:schemeClr val="accent3"/>
        </a:buClr>
        <a:buFont typeface="Wingdings"/>
        <a:buChar char="§"/>
        <a:defRPr sz="2400" kern="1200" baseline="0">
          <a:solidFill>
            <a:schemeClr val="tx1"/>
          </a:solidFill>
          <a:latin typeface="+mn-lt"/>
          <a:ea typeface="+mn-ea"/>
          <a:cs typeface="+mn-cs"/>
        </a:defRPr>
      </a:lvl8pPr>
      <a:lvl9pPr marL="3901342" indent="-304792" algn="l" rtl="0" eaLnBrk="1" latinLnBrk="0" hangingPunct="1">
        <a:spcBef>
          <a:spcPct val="20000"/>
        </a:spcBef>
        <a:buClr>
          <a:schemeClr val="accent4"/>
        </a:buClr>
        <a:buFont typeface="Wingdings"/>
        <a:buChar char="§"/>
        <a:defRPr sz="24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609585" algn="l" rtl="0" eaLnBrk="1" hangingPunct="1">
        <a:defRPr kern="1200">
          <a:solidFill>
            <a:schemeClr val="tx1"/>
          </a:solidFill>
          <a:latin typeface="+mn-lt"/>
          <a:ea typeface="+mn-ea"/>
          <a:cs typeface="+mn-cs"/>
        </a:defRPr>
      </a:lvl2pPr>
      <a:lvl3pPr marL="1219170" algn="l" rtl="0" eaLnBrk="1" hangingPunct="1">
        <a:defRPr kern="1200">
          <a:solidFill>
            <a:schemeClr val="tx1"/>
          </a:solidFill>
          <a:latin typeface="+mn-lt"/>
          <a:ea typeface="+mn-ea"/>
          <a:cs typeface="+mn-cs"/>
        </a:defRPr>
      </a:lvl3pPr>
      <a:lvl4pPr marL="1828754" algn="l" rtl="0" eaLnBrk="1" hangingPunct="1">
        <a:defRPr kern="1200">
          <a:solidFill>
            <a:schemeClr val="tx1"/>
          </a:solidFill>
          <a:latin typeface="+mn-lt"/>
          <a:ea typeface="+mn-ea"/>
          <a:cs typeface="+mn-cs"/>
        </a:defRPr>
      </a:lvl4pPr>
      <a:lvl5pPr marL="2438339" algn="l" rtl="0" eaLnBrk="1" hangingPunct="1">
        <a:defRPr kern="1200">
          <a:solidFill>
            <a:schemeClr val="tx1"/>
          </a:solidFill>
          <a:latin typeface="+mn-lt"/>
          <a:ea typeface="+mn-ea"/>
          <a:cs typeface="+mn-cs"/>
        </a:defRPr>
      </a:lvl5pPr>
      <a:lvl6pPr marL="3047924" algn="l" rtl="0" eaLnBrk="1" hangingPunct="1">
        <a:defRPr kern="1200">
          <a:solidFill>
            <a:schemeClr val="tx1"/>
          </a:solidFill>
          <a:latin typeface="+mn-lt"/>
          <a:ea typeface="+mn-ea"/>
          <a:cs typeface="+mn-cs"/>
        </a:defRPr>
      </a:lvl6pPr>
      <a:lvl7pPr marL="3657509" algn="l" rtl="0" eaLnBrk="1" hangingPunct="1">
        <a:defRPr kern="1200">
          <a:solidFill>
            <a:schemeClr val="tx1"/>
          </a:solidFill>
          <a:latin typeface="+mn-lt"/>
          <a:ea typeface="+mn-ea"/>
          <a:cs typeface="+mn-cs"/>
        </a:defRPr>
      </a:lvl7pPr>
      <a:lvl8pPr marL="4267093" algn="l" rtl="0" eaLnBrk="1" hangingPunct="1">
        <a:defRPr kern="1200">
          <a:solidFill>
            <a:schemeClr val="tx1"/>
          </a:solidFill>
          <a:latin typeface="+mn-lt"/>
          <a:ea typeface="+mn-ea"/>
          <a:cs typeface="+mn-cs"/>
        </a:defRPr>
      </a:lvl8pPr>
      <a:lvl9pPr marL="4876678" algn="l" rtl="0" eaLnBrk="1" hangingPunct="1">
        <a:defRPr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816864" y="1803400"/>
            <a:ext cx="10871200" cy="4323080"/>
          </a:xfrm>
          <a:prstGeom prst="rect">
            <a:avLst/>
          </a:prstGeom>
        </p:spPr>
        <p:txBody>
          <a:bodyPr vert="horz">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4" name="Date Placeholder 13"/>
          <p:cNvSpPr>
            <a:spLocks noGrp="1"/>
          </p:cNvSpPr>
          <p:nvPr>
            <p:ph type="dt" sz="half" idx="2"/>
          </p:nvPr>
        </p:nvSpPr>
        <p:spPr>
          <a:xfrm>
            <a:off x="8128000" y="6248401"/>
            <a:ext cx="3556000" cy="365127"/>
          </a:xfrm>
          <a:prstGeom prst="rect">
            <a:avLst/>
          </a:prstGeom>
        </p:spPr>
        <p:txBody>
          <a:bodyPr vert="horz" anchor="ctr" anchorCtr="0"/>
          <a:lstStyle>
            <a:lvl1pPr algn="l">
              <a:defRPr sz="1867">
                <a:solidFill>
                  <a:schemeClr val="tx2"/>
                </a:solidFill>
              </a:defRPr>
            </a:lvl1pPr>
          </a:lstStyle>
          <a:p>
            <a:pPr defTabSz="1219184"/>
            <a:fld id="{E4606EA6-EFEA-4C30-9264-4F9291A5780D}" type="datetime1">
              <a:rPr lang="en-US" smtClean="0">
                <a:solidFill>
                  <a:srgbClr val="464646"/>
                </a:solidFill>
                <a:sym typeface="Helvetica Neue"/>
              </a:rPr>
              <a:pPr defTabSz="1219184"/>
              <a:t>6/4/2022</a:t>
            </a:fld>
            <a:endParaRPr lang="en-US">
              <a:solidFill>
                <a:srgbClr val="464646"/>
              </a:solidFill>
              <a:sym typeface="Helvetica Neue"/>
            </a:endParaRPr>
          </a:p>
        </p:txBody>
      </p:sp>
      <p:sp>
        <p:nvSpPr>
          <p:cNvPr id="3" name="Footer Placeholder 2"/>
          <p:cNvSpPr>
            <a:spLocks noGrp="1"/>
          </p:cNvSpPr>
          <p:nvPr>
            <p:ph type="ftr" sz="quarter" idx="3"/>
          </p:nvPr>
        </p:nvSpPr>
        <p:spPr>
          <a:xfrm>
            <a:off x="812803" y="6248207"/>
            <a:ext cx="7228111" cy="365127"/>
          </a:xfrm>
          <a:prstGeom prst="rect">
            <a:avLst/>
          </a:prstGeom>
        </p:spPr>
        <p:txBody>
          <a:bodyPr vert="horz" anchor="ctr"/>
          <a:lstStyle>
            <a:lvl1pPr algn="r">
              <a:defRPr sz="1867">
                <a:solidFill>
                  <a:schemeClr val="tx2"/>
                </a:solidFill>
              </a:defRPr>
            </a:lvl1pPr>
          </a:lstStyle>
          <a:p>
            <a:pPr defTabSz="1219184"/>
            <a:endParaRPr lang="en-US">
              <a:solidFill>
                <a:srgbClr val="464646"/>
              </a:solidFill>
              <a:sym typeface="Helvetica Neue"/>
            </a:endParaRPr>
          </a:p>
        </p:txBody>
      </p:sp>
      <p:sp>
        <p:nvSpPr>
          <p:cNvPr id="7" name="Rectangle 6"/>
          <p:cNvSpPr/>
          <p:nvPr/>
        </p:nvSpPr>
        <p:spPr>
          <a:xfrm>
            <a:off x="0" y="1460227"/>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8" name="Rectangle 7"/>
          <p:cNvSpPr/>
          <p:nvPr/>
        </p:nvSpPr>
        <p:spPr>
          <a:xfrm>
            <a:off x="0" y="1505947"/>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9" name="Rectangle 8"/>
          <p:cNvSpPr/>
          <p:nvPr/>
        </p:nvSpPr>
        <p:spPr>
          <a:xfrm>
            <a:off x="787400" y="1505947"/>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1219184"/>
            <a:endParaRPr sz="2400">
              <a:solidFill>
                <a:prstClr val="white"/>
              </a:solidFill>
              <a:sym typeface="Helvetica Neue"/>
            </a:endParaRPr>
          </a:p>
        </p:txBody>
      </p:sp>
      <p:sp>
        <p:nvSpPr>
          <p:cNvPr id="23" name="Slide Number Placeholder 22"/>
          <p:cNvSpPr>
            <a:spLocks noGrp="1"/>
          </p:cNvSpPr>
          <p:nvPr>
            <p:ph type="sldNum" sz="quarter" idx="4"/>
          </p:nvPr>
        </p:nvSpPr>
        <p:spPr>
          <a:xfrm>
            <a:off x="0" y="1498011"/>
            <a:ext cx="711200" cy="244476"/>
          </a:xfrm>
          <a:prstGeom prst="rect">
            <a:avLst/>
          </a:prstGeom>
        </p:spPr>
        <p:txBody>
          <a:bodyPr vert="horz" anchor="ctr" anchorCtr="0">
            <a:normAutofit/>
          </a:bodyPr>
          <a:lstStyle>
            <a:lvl1pPr algn="ctr">
              <a:defRPr sz="1867" b="1">
                <a:solidFill>
                  <a:srgbClr val="FFFFFF"/>
                </a:solidFill>
              </a:defRPr>
            </a:lvl1pPr>
          </a:lstStyle>
          <a:p>
            <a:pPr defTabSz="1219184"/>
            <a:fld id="{8F82E0A0-C266-4798-8C8F-B9F91E9DA37E}" type="slidenum">
              <a:rPr lang="en-US" smtClean="0">
                <a:sym typeface="Helvetica Neue"/>
              </a:rPr>
              <a:pPr defTabSz="1219184"/>
              <a:t>‹#›</a:t>
            </a:fld>
            <a:endParaRPr lang="en-US">
              <a:sym typeface="Helvetica Neue"/>
            </a:endParaRPr>
          </a:p>
        </p:txBody>
      </p:sp>
      <p:sp>
        <p:nvSpPr>
          <p:cNvPr id="22" name="Title Placeholder 21"/>
          <p:cNvSpPr>
            <a:spLocks noGrp="1"/>
          </p:cNvSpPr>
          <p:nvPr>
            <p:ph type="title"/>
          </p:nvPr>
        </p:nvSpPr>
        <p:spPr>
          <a:xfrm>
            <a:off x="812800" y="157480"/>
            <a:ext cx="10871200" cy="1341120"/>
          </a:xfrm>
          <a:prstGeom prst="rect">
            <a:avLst/>
          </a:prstGeom>
        </p:spPr>
        <p:txBody>
          <a:bodyPr vert="horz" anchor="b">
            <a:normAutofit/>
          </a:bodyPr>
          <a:lstStyle/>
          <a:p>
            <a:r>
              <a:rPr/>
              <a:t>Click to edit Master title style</a:t>
            </a:r>
          </a:p>
        </p:txBody>
      </p:sp>
    </p:spTree>
    <p:extLst>
      <p:ext uri="{BB962C8B-B14F-4D97-AF65-F5344CB8AC3E}">
        <p14:creationId xmlns:p14="http://schemas.microsoft.com/office/powerpoint/2010/main" val="408043895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Lst>
  <p:txStyles>
    <p:titleStyle>
      <a:lvl1pPr algn="l" rtl="0" eaLnBrk="1" latinLnBrk="0" hangingPunct="1">
        <a:spcBef>
          <a:spcPct val="0"/>
        </a:spcBef>
        <a:buNone/>
        <a:defRPr sz="5600" kern="1200">
          <a:solidFill>
            <a:schemeClr val="tx2"/>
          </a:solidFill>
          <a:latin typeface="+mj-lt"/>
          <a:ea typeface="+mj-ea"/>
          <a:cs typeface="+mj-cs"/>
        </a:defRPr>
      </a:lvl1pPr>
    </p:titleStyle>
    <p:bodyStyle>
      <a:lvl1pPr marL="426716" indent="-426716" algn="l" rtl="0" eaLnBrk="1" latinLnBrk="0" hangingPunct="1">
        <a:spcBef>
          <a:spcPts val="935"/>
        </a:spcBef>
        <a:buClr>
          <a:schemeClr val="accent2"/>
        </a:buClr>
        <a:buSzPct val="60000"/>
        <a:buFont typeface="Wingdings"/>
        <a:buChar char=""/>
        <a:defRPr sz="3867" kern="1200">
          <a:solidFill>
            <a:schemeClr val="tx1"/>
          </a:solidFill>
          <a:latin typeface="+mn-lt"/>
          <a:ea typeface="+mn-ea"/>
          <a:cs typeface="+mn-cs"/>
        </a:defRPr>
      </a:lvl1pPr>
      <a:lvl2pPr marL="853429" indent="-365756" algn="l" rtl="0" eaLnBrk="1" latinLnBrk="0" hangingPunct="1">
        <a:spcBef>
          <a:spcPts val="735"/>
        </a:spcBef>
        <a:buClr>
          <a:schemeClr val="accent1"/>
        </a:buClr>
        <a:buSzPct val="70000"/>
        <a:buFont typeface="Wingdings 2"/>
        <a:buChar char=""/>
        <a:defRPr sz="3467" kern="1200">
          <a:solidFill>
            <a:schemeClr val="tx1"/>
          </a:solidFill>
          <a:latin typeface="+mn-lt"/>
          <a:ea typeface="+mn-ea"/>
          <a:cs typeface="+mn-cs"/>
        </a:defRPr>
      </a:lvl2pPr>
      <a:lvl3pPr marL="1219184" indent="-304796" algn="l" rtl="0" eaLnBrk="1" latinLnBrk="0" hangingPunct="1">
        <a:spcBef>
          <a:spcPts val="667"/>
        </a:spcBef>
        <a:buClr>
          <a:schemeClr val="accent2"/>
        </a:buClr>
        <a:buSzPct val="75000"/>
        <a:buFont typeface="Wingdings"/>
        <a:buChar char=""/>
        <a:defRPr sz="3067" kern="1200">
          <a:solidFill>
            <a:schemeClr val="tx1"/>
          </a:solidFill>
          <a:latin typeface="+mn-lt"/>
          <a:ea typeface="+mn-ea"/>
          <a:cs typeface="+mn-cs"/>
        </a:defRPr>
      </a:lvl3pPr>
      <a:lvl4pPr marL="1828777" indent="-304796" algn="l" rtl="0" eaLnBrk="1" latinLnBrk="0" hangingPunct="1">
        <a:spcBef>
          <a:spcPts val="535"/>
        </a:spcBef>
        <a:buClr>
          <a:schemeClr val="accent3"/>
        </a:buClr>
        <a:buSzPct val="75000"/>
        <a:buFont typeface="Wingdings"/>
        <a:buChar char=""/>
        <a:defRPr sz="2667" kern="1200">
          <a:solidFill>
            <a:schemeClr val="tx1"/>
          </a:solidFill>
          <a:latin typeface="+mn-lt"/>
          <a:ea typeface="+mn-ea"/>
          <a:cs typeface="+mn-cs"/>
        </a:defRPr>
      </a:lvl4pPr>
      <a:lvl5pPr marL="2438370" indent="-304796" algn="l" rtl="0" eaLnBrk="1" latinLnBrk="0" hangingPunct="1">
        <a:spcBef>
          <a:spcPts val="535"/>
        </a:spcBef>
        <a:buClr>
          <a:schemeClr val="accent4"/>
        </a:buClr>
        <a:buSzPct val="65000"/>
        <a:buFont typeface="Wingdings"/>
        <a:buChar char=""/>
        <a:defRPr sz="2667" kern="1200">
          <a:solidFill>
            <a:schemeClr val="tx1"/>
          </a:solidFill>
          <a:latin typeface="+mn-lt"/>
          <a:ea typeface="+mn-ea"/>
          <a:cs typeface="+mn-cs"/>
        </a:defRPr>
      </a:lvl5pPr>
      <a:lvl6pPr marL="2804125" indent="-304796" algn="l" rtl="0" eaLnBrk="1" latinLnBrk="0" hangingPunct="1">
        <a:spcBef>
          <a:spcPct val="20000"/>
        </a:spcBef>
        <a:buClr>
          <a:schemeClr val="accent1"/>
        </a:buClr>
        <a:buFont typeface="Wingdings"/>
        <a:buNone/>
        <a:defRPr sz="2400" kern="1200" baseline="0">
          <a:solidFill>
            <a:schemeClr val="tx1"/>
          </a:solidFill>
          <a:latin typeface="+mn-lt"/>
          <a:ea typeface="+mn-ea"/>
          <a:cs typeface="+mn-cs"/>
        </a:defRPr>
      </a:lvl6pPr>
      <a:lvl7pPr marL="3169881" indent="-304796" algn="l" rtl="0" eaLnBrk="1" latinLnBrk="0" hangingPunct="1">
        <a:spcBef>
          <a:spcPct val="20000"/>
        </a:spcBef>
        <a:buClr>
          <a:schemeClr val="accent2"/>
        </a:buClr>
        <a:buFont typeface="Wingdings"/>
        <a:buChar char="§"/>
        <a:defRPr sz="2400" kern="1200" baseline="0">
          <a:solidFill>
            <a:schemeClr val="tx1"/>
          </a:solidFill>
          <a:latin typeface="+mn-lt"/>
          <a:ea typeface="+mn-ea"/>
          <a:cs typeface="+mn-cs"/>
        </a:defRPr>
      </a:lvl7pPr>
      <a:lvl8pPr marL="3535636" indent="-304796" algn="l" rtl="0" eaLnBrk="1" latinLnBrk="0" hangingPunct="1">
        <a:spcBef>
          <a:spcPct val="20000"/>
        </a:spcBef>
        <a:buClr>
          <a:schemeClr val="accent3"/>
        </a:buClr>
        <a:buFont typeface="Wingdings"/>
        <a:buChar char="§"/>
        <a:defRPr sz="2400" kern="1200" baseline="0">
          <a:solidFill>
            <a:schemeClr val="tx1"/>
          </a:solidFill>
          <a:latin typeface="+mn-lt"/>
          <a:ea typeface="+mn-ea"/>
          <a:cs typeface="+mn-cs"/>
        </a:defRPr>
      </a:lvl8pPr>
      <a:lvl9pPr marL="3901392" indent="-304796" algn="l" rtl="0" eaLnBrk="1" latinLnBrk="0" hangingPunct="1">
        <a:spcBef>
          <a:spcPct val="20000"/>
        </a:spcBef>
        <a:buClr>
          <a:schemeClr val="accent4"/>
        </a:buClr>
        <a:buFont typeface="Wingdings"/>
        <a:buChar char="§"/>
        <a:defRPr sz="24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609593" algn="l" rtl="0" eaLnBrk="1" hangingPunct="1">
        <a:defRPr kern="1200">
          <a:solidFill>
            <a:schemeClr val="tx1"/>
          </a:solidFill>
          <a:latin typeface="+mn-lt"/>
          <a:ea typeface="+mn-ea"/>
          <a:cs typeface="+mn-cs"/>
        </a:defRPr>
      </a:lvl2pPr>
      <a:lvl3pPr marL="1219184" algn="l" rtl="0" eaLnBrk="1" hangingPunct="1">
        <a:defRPr kern="1200">
          <a:solidFill>
            <a:schemeClr val="tx1"/>
          </a:solidFill>
          <a:latin typeface="+mn-lt"/>
          <a:ea typeface="+mn-ea"/>
          <a:cs typeface="+mn-cs"/>
        </a:defRPr>
      </a:lvl3pPr>
      <a:lvl4pPr marL="1828777" algn="l" rtl="0" eaLnBrk="1" hangingPunct="1">
        <a:defRPr kern="1200">
          <a:solidFill>
            <a:schemeClr val="tx1"/>
          </a:solidFill>
          <a:latin typeface="+mn-lt"/>
          <a:ea typeface="+mn-ea"/>
          <a:cs typeface="+mn-cs"/>
        </a:defRPr>
      </a:lvl4pPr>
      <a:lvl5pPr marL="2438370" algn="l" rtl="0" eaLnBrk="1" hangingPunct="1">
        <a:defRPr kern="1200">
          <a:solidFill>
            <a:schemeClr val="tx1"/>
          </a:solidFill>
          <a:latin typeface="+mn-lt"/>
          <a:ea typeface="+mn-ea"/>
          <a:cs typeface="+mn-cs"/>
        </a:defRPr>
      </a:lvl5pPr>
      <a:lvl6pPr marL="3047962" algn="l" rtl="0" eaLnBrk="1" hangingPunct="1">
        <a:defRPr kern="1200">
          <a:solidFill>
            <a:schemeClr val="tx1"/>
          </a:solidFill>
          <a:latin typeface="+mn-lt"/>
          <a:ea typeface="+mn-ea"/>
          <a:cs typeface="+mn-cs"/>
        </a:defRPr>
      </a:lvl6pPr>
      <a:lvl7pPr marL="3657555" algn="l" rtl="0" eaLnBrk="1" hangingPunct="1">
        <a:defRPr kern="1200">
          <a:solidFill>
            <a:schemeClr val="tx1"/>
          </a:solidFill>
          <a:latin typeface="+mn-lt"/>
          <a:ea typeface="+mn-ea"/>
          <a:cs typeface="+mn-cs"/>
        </a:defRPr>
      </a:lvl7pPr>
      <a:lvl8pPr marL="4267148" algn="l" rtl="0" eaLnBrk="1" hangingPunct="1">
        <a:defRPr kern="1200">
          <a:solidFill>
            <a:schemeClr val="tx1"/>
          </a:solidFill>
          <a:latin typeface="+mn-lt"/>
          <a:ea typeface="+mn-ea"/>
          <a:cs typeface="+mn-cs"/>
        </a:defRPr>
      </a:lvl8pPr>
      <a:lvl9pPr marL="4876739"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6.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95.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5.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5.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5.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8.xml"/></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8.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7.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7.xml"/></Relationships>
</file>

<file path=ppt/slides/_rels/slide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6.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7.xml"/></Relationships>
</file>

<file path=ppt/slides/_rels/slide7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6001789"/>
            <a:ext cx="12191144" cy="856211"/>
          </a:xfrm>
          <a:prstGeom prst="rect">
            <a:avLst/>
          </a:prstGeom>
          <a:solidFill>
            <a:schemeClr val="tx1">
              <a:lumMod val="95000"/>
              <a:lumOff val="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prstClr val="white"/>
              </a:solidFill>
              <a:sym typeface="Helvetica Neue"/>
            </a:endParaRPr>
          </a:p>
        </p:txBody>
      </p:sp>
      <p:sp>
        <p:nvSpPr>
          <p:cNvPr id="3" name="TextBox 2"/>
          <p:cNvSpPr txBox="1"/>
          <p:nvPr/>
        </p:nvSpPr>
        <p:spPr>
          <a:xfrm>
            <a:off x="1703939" y="5829729"/>
            <a:ext cx="8783266" cy="1107996"/>
          </a:xfrm>
          <a:prstGeom prst="rect">
            <a:avLst/>
          </a:prstGeom>
          <a:noFill/>
          <a:effectLst>
            <a:outerShdw blurRad="50800" dist="50800" dir="5400000" algn="ctr" rotWithShape="0">
              <a:schemeClr val="tx1"/>
            </a:outerShdw>
          </a:effectLst>
        </p:spPr>
        <p:txBody>
          <a:bodyPr wrap="square" rtlCol="0">
            <a:spAutoFit/>
          </a:bodyPr>
          <a:lstStyle/>
          <a:p>
            <a:pPr algn="ctr"/>
            <a:r>
              <a:rPr lang="en-US" sz="6600" b="1" i="1" dirty="0">
                <a:solidFill>
                  <a:srgbClr val="FFC000"/>
                </a:solidFill>
                <a:sym typeface="Helvetica Neue"/>
              </a:rPr>
              <a:t>Afcoe.org</a:t>
            </a:r>
          </a:p>
        </p:txBody>
      </p:sp>
    </p:spTree>
    <p:extLst>
      <p:ext uri="{BB962C8B-B14F-4D97-AF65-F5344CB8AC3E}">
        <p14:creationId xmlns:p14="http://schemas.microsoft.com/office/powerpoint/2010/main" val="21241995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617912" y="775251"/>
            <a:ext cx="10956175" cy="4339650"/>
          </a:xfrm>
          <a:prstGeom prst="rect">
            <a:avLst/>
          </a:prstGeom>
        </p:spPr>
        <p:txBody>
          <a:bodyPr wrap="square">
            <a:spAutoFit/>
          </a:bodyPr>
          <a:lstStyle/>
          <a:p>
            <a:pPr algn="ctr"/>
            <a:r>
              <a:rPr lang="en-US" sz="5400" b="1" dirty="0" smtClean="0">
                <a:solidFill>
                  <a:prstClr val="white"/>
                </a:solidFill>
                <a:latin typeface="Garamond" panose="02020404030301010803" pitchFamily="18" charset="0"/>
              </a:rPr>
              <a:t>This Gospel </a:t>
            </a:r>
            <a:r>
              <a:rPr lang="en-US" sz="5400" b="1" dirty="0">
                <a:solidFill>
                  <a:prstClr val="white"/>
                </a:solidFill>
                <a:latin typeface="Garamond" panose="02020404030301010803" pitchFamily="18" charset="0"/>
              </a:rPr>
              <a:t>of the </a:t>
            </a:r>
            <a:r>
              <a:rPr lang="en-US" sz="5400" b="1" dirty="0" smtClean="0">
                <a:solidFill>
                  <a:prstClr val="white"/>
                </a:solidFill>
                <a:latin typeface="Garamond" panose="02020404030301010803" pitchFamily="18" charset="0"/>
              </a:rPr>
              <a:t>Kingdom </a:t>
            </a:r>
          </a:p>
          <a:p>
            <a:pPr algn="ctr"/>
            <a:r>
              <a:rPr lang="en-US" sz="5400" b="1" dirty="0" smtClean="0">
                <a:solidFill>
                  <a:prstClr val="white"/>
                </a:solidFill>
                <a:latin typeface="Garamond" panose="02020404030301010803" pitchFamily="18" charset="0"/>
              </a:rPr>
              <a:t>will </a:t>
            </a:r>
            <a:r>
              <a:rPr lang="en-US" sz="5400" b="1" dirty="0">
                <a:solidFill>
                  <a:prstClr val="white"/>
                </a:solidFill>
                <a:latin typeface="Garamond" panose="02020404030301010803" pitchFamily="18" charset="0"/>
              </a:rPr>
              <a:t>be preached in all the world </a:t>
            </a:r>
            <a:endParaRPr lang="en-US" sz="5400" b="1" dirty="0" smtClean="0">
              <a:solidFill>
                <a:prstClr val="white"/>
              </a:solidFill>
              <a:latin typeface="Garamond" panose="02020404030301010803" pitchFamily="18" charset="0"/>
            </a:endParaRPr>
          </a:p>
          <a:p>
            <a:pPr algn="ctr"/>
            <a:r>
              <a:rPr lang="en-US" sz="5400" b="1" dirty="0" smtClean="0">
                <a:solidFill>
                  <a:prstClr val="white"/>
                </a:solidFill>
                <a:latin typeface="Garamond" panose="02020404030301010803" pitchFamily="18" charset="0"/>
              </a:rPr>
              <a:t>as </a:t>
            </a:r>
            <a:r>
              <a:rPr lang="en-US" sz="5400" b="1" dirty="0">
                <a:solidFill>
                  <a:prstClr val="white"/>
                </a:solidFill>
                <a:latin typeface="Garamond" panose="02020404030301010803" pitchFamily="18" charset="0"/>
              </a:rPr>
              <a:t>a witness to all the nations, </a:t>
            </a:r>
            <a:endParaRPr lang="en-US" sz="5400" b="1" dirty="0" smtClean="0">
              <a:solidFill>
                <a:prstClr val="white"/>
              </a:solidFill>
              <a:latin typeface="Garamond" panose="02020404030301010803" pitchFamily="18" charset="0"/>
            </a:endParaRPr>
          </a:p>
          <a:p>
            <a:pPr algn="ctr"/>
            <a:r>
              <a:rPr lang="en-US" sz="5400" b="1" dirty="0" smtClean="0">
                <a:solidFill>
                  <a:prstClr val="white"/>
                </a:solidFill>
                <a:latin typeface="Garamond" panose="02020404030301010803" pitchFamily="18" charset="0"/>
              </a:rPr>
              <a:t>and </a:t>
            </a:r>
            <a:r>
              <a:rPr lang="en-US" sz="5400" b="1" dirty="0">
                <a:solidFill>
                  <a:prstClr val="white"/>
                </a:solidFill>
                <a:latin typeface="Garamond" panose="02020404030301010803" pitchFamily="18" charset="0"/>
              </a:rPr>
              <a:t>then the end will come. </a:t>
            </a:r>
            <a:endParaRPr lang="en-US" sz="5400" b="1" dirty="0" smtClean="0">
              <a:solidFill>
                <a:prstClr val="white"/>
              </a:solidFill>
              <a:latin typeface="Garamond" panose="02020404030301010803" pitchFamily="18" charset="0"/>
            </a:endParaRPr>
          </a:p>
          <a:p>
            <a:pPr algn="ctr"/>
            <a:r>
              <a:rPr lang="es-ES" sz="6000" b="1" dirty="0" smtClean="0">
                <a:solidFill>
                  <a:srgbClr val="FFC000"/>
                </a:solidFill>
                <a:latin typeface="Garamond" panose="02020404030301010803" pitchFamily="18" charset="0"/>
              </a:rPr>
              <a:t>Matthew 24:14</a:t>
            </a:r>
            <a:endParaRPr lang="es-ES" sz="6000" b="1" dirty="0">
              <a:solidFill>
                <a:srgbClr val="FFC000"/>
              </a:solidFill>
              <a:latin typeface="Garamond" panose="02020404030301010803" pitchFamily="18" charset="0"/>
            </a:endParaRPr>
          </a:p>
        </p:txBody>
      </p:sp>
      <p:pic>
        <p:nvPicPr>
          <p:cNvPr id="3" name="Picture 2"/>
          <p:cNvPicPr>
            <a:picLocks noChangeAspect="1"/>
          </p:cNvPicPr>
          <p:nvPr/>
        </p:nvPicPr>
        <p:blipFill>
          <a:blip r:embed="rId3"/>
          <a:stretch>
            <a:fillRect/>
          </a:stretch>
        </p:blipFill>
        <p:spPr>
          <a:xfrm>
            <a:off x="-149630" y="4882396"/>
            <a:ext cx="12192000" cy="2772067"/>
          </a:xfrm>
          <a:prstGeom prst="rect">
            <a:avLst/>
          </a:prstGeom>
        </p:spPr>
      </p:pic>
    </p:spTree>
    <p:extLst>
      <p:ext uri="{BB962C8B-B14F-4D97-AF65-F5344CB8AC3E}">
        <p14:creationId xmlns:p14="http://schemas.microsoft.com/office/powerpoint/2010/main" val="7393372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2" name="Rectangle"/>
          <p:cNvSpPr/>
          <p:nvPr/>
        </p:nvSpPr>
        <p:spPr>
          <a:xfrm>
            <a:off x="-19822" y="5000533"/>
            <a:ext cx="12358841" cy="1857468"/>
          </a:xfrm>
          <a:prstGeom prst="rect">
            <a:avLst/>
          </a:prstGeom>
          <a:solidFill>
            <a:srgbClr val="000000">
              <a:alpha val="83846"/>
            </a:srgbClr>
          </a:solidFill>
          <a:ln w="12700">
            <a:miter lim="400000"/>
          </a:ln>
        </p:spPr>
        <p:txBody>
          <a:bodyPr lIns="0" tIns="0" rIns="0" bIns="0" anchor="ctr"/>
          <a:lstStyle/>
          <a:p>
            <a:pPr algn="ctr" defTabSz="412730" hangingPunct="0">
              <a:defRPr sz="3200" b="0">
                <a:latin typeface="+mn-lt"/>
                <a:ea typeface="+mn-ea"/>
                <a:cs typeface="+mn-cs"/>
                <a:sym typeface="Helvetica Neue Medium"/>
              </a:defRPr>
            </a:pPr>
            <a:endParaRPr sz="1600" kern="0">
              <a:solidFill>
                <a:srgbClr val="FFFFFF"/>
              </a:solidFill>
              <a:sym typeface="Helvetica Neue Medium"/>
            </a:endParaRPr>
          </a:p>
        </p:txBody>
      </p:sp>
      <p:sp>
        <p:nvSpPr>
          <p:cNvPr id="393" name="Revelation 14"/>
          <p:cNvSpPr txBox="1"/>
          <p:nvPr/>
        </p:nvSpPr>
        <p:spPr>
          <a:xfrm>
            <a:off x="1143000" y="5150882"/>
            <a:ext cx="10439400" cy="1556773"/>
          </a:xfrm>
          <a:prstGeom prst="rect">
            <a:avLst/>
          </a:prstGeom>
          <a:ln w="12700">
            <a:miter lim="400000"/>
          </a:ln>
          <a:effectLst>
            <a:outerShdw blurRad="177800" dist="101600" dir="2700000" rotWithShape="0">
              <a:srgbClr val="000000">
                <a:alpha val="75000"/>
              </a:srgbClr>
            </a:outerShdw>
          </a:effectLst>
          <a:extLst>
            <a:ext uri="{C572A759-6A51-4108-AA02-DFA0A04FC94B}">
              <ma14:wrappingTextBoxFlag xmlns:ma14="http://schemas.microsoft.com/office/mac/drawingml/2011/main" xmlns="" val="1"/>
            </a:ext>
          </a:extLst>
        </p:spPr>
        <p:txBody>
          <a:bodyPr wrap="square" lIns="25400" tIns="25400" rIns="25400" bIns="25400" anchor="ctr">
            <a:spAutoFit/>
          </a:bodyPr>
          <a:lstStyle>
            <a:lvl1pPr defTabSz="821531">
              <a:lnSpc>
                <a:spcPct val="80000"/>
              </a:lnSpc>
              <a:defRPr sz="14000">
                <a:solidFill>
                  <a:schemeClr val="accent1">
                    <a:lumOff val="13529"/>
                  </a:schemeClr>
                </a:solidFill>
              </a:defRPr>
            </a:lvl1pPr>
          </a:lstStyle>
          <a:p>
            <a:pPr algn="ctr" hangingPunct="0"/>
            <a:r>
              <a:rPr lang="en-US" sz="6600" b="1" kern="0" dirty="0" smtClean="0">
                <a:solidFill>
                  <a:srgbClr val="FFFFFF"/>
                </a:solidFill>
                <a:latin typeface="Garamond" panose="02020404030301010803" pitchFamily="18" charset="0"/>
                <a:sym typeface="Helvetica Neue"/>
              </a:rPr>
              <a:t>The Everlasting Gospel</a:t>
            </a:r>
            <a:endParaRPr lang="en-US" sz="6600" b="1" kern="0" dirty="0">
              <a:solidFill>
                <a:srgbClr val="FFFFFF"/>
              </a:solidFill>
              <a:latin typeface="Garamond" panose="02020404030301010803" pitchFamily="18" charset="0"/>
              <a:sym typeface="Helvetica Neue"/>
            </a:endParaRPr>
          </a:p>
          <a:p>
            <a:pPr algn="ctr" hangingPunct="0"/>
            <a:r>
              <a:rPr lang="en-US" sz="5400" b="1" kern="0" dirty="0" smtClean="0">
                <a:solidFill>
                  <a:srgbClr val="FFFF00"/>
                </a:solidFill>
                <a:latin typeface="Garamond" panose="02020404030301010803" pitchFamily="18" charset="0"/>
                <a:sym typeface="Helvetica Neue"/>
              </a:rPr>
              <a:t>Revelation</a:t>
            </a:r>
            <a:r>
              <a:rPr sz="5400" b="1" kern="0" dirty="0" smtClean="0">
                <a:solidFill>
                  <a:srgbClr val="FFFF00"/>
                </a:solidFill>
                <a:latin typeface="Garamond" panose="02020404030301010803" pitchFamily="18" charset="0"/>
                <a:sym typeface="Helvetica Neue"/>
              </a:rPr>
              <a:t> </a:t>
            </a:r>
            <a:r>
              <a:rPr sz="5400" b="1" kern="0" dirty="0">
                <a:solidFill>
                  <a:srgbClr val="FFFF00"/>
                </a:solidFill>
                <a:latin typeface="Garamond" panose="02020404030301010803" pitchFamily="18" charset="0"/>
                <a:sym typeface="Helvetica Neue"/>
              </a:rPr>
              <a:t>14</a:t>
            </a:r>
            <a:r>
              <a:rPr lang="en-US" sz="5400" b="1" kern="0" dirty="0">
                <a:solidFill>
                  <a:srgbClr val="FFFF00"/>
                </a:solidFill>
                <a:latin typeface="Garamond" panose="02020404030301010803" pitchFamily="18" charset="0"/>
                <a:sym typeface="Helvetica Neue"/>
              </a:rPr>
              <a:t>:6-12</a:t>
            </a:r>
            <a:endParaRPr sz="5400" b="1" kern="0" dirty="0">
              <a:solidFill>
                <a:srgbClr val="FFFF00"/>
              </a:solidFill>
              <a:latin typeface="Garamond" panose="02020404030301010803" pitchFamily="18" charset="0"/>
              <a:sym typeface="Helvetica Neue"/>
            </a:endParaRPr>
          </a:p>
        </p:txBody>
      </p:sp>
    </p:spTree>
    <p:extLst>
      <p:ext uri="{BB962C8B-B14F-4D97-AF65-F5344CB8AC3E}">
        <p14:creationId xmlns:p14="http://schemas.microsoft.com/office/powerpoint/2010/main" val="90549290"/>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6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879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12192000" cy="8915400"/>
          </a:xfrm>
          <a:prstGeom prst="rect">
            <a:avLst/>
          </a:prstGeom>
        </p:spPr>
      </p:pic>
    </p:spTree>
    <p:extLst>
      <p:ext uri="{BB962C8B-B14F-4D97-AF65-F5344CB8AC3E}">
        <p14:creationId xmlns:p14="http://schemas.microsoft.com/office/powerpoint/2010/main" val="5094047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28" y="748950"/>
            <a:ext cx="12191144" cy="5406307"/>
          </a:xfrm>
          <a:prstGeom prst="rect">
            <a:avLst/>
          </a:prstGeom>
          <a:solidFill>
            <a:schemeClr val="tx1">
              <a:lumMod val="95000"/>
              <a:lumOff val="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prstClr val="white"/>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610" t="12479" r="28610" b="12479"/>
          <a:stretch/>
        </p:blipFill>
        <p:spPr>
          <a:xfrm>
            <a:off x="3997178" y="1534483"/>
            <a:ext cx="4233400" cy="4177214"/>
          </a:xfrm>
          <a:prstGeom prst="rect">
            <a:avLst/>
          </a:prstGeom>
          <a:noFill/>
          <a:ln>
            <a:noFill/>
          </a:ln>
          <a:effectLst>
            <a:outerShdw blurRad="266700" dir="5400000" sx="102000" sy="102000" algn="ctr" rotWithShape="0">
              <a:schemeClr val="tx1"/>
            </a:outerShdw>
          </a:effectLst>
        </p:spPr>
      </p:pic>
      <p:sp>
        <p:nvSpPr>
          <p:cNvPr id="8" name="TextBox 7"/>
          <p:cNvSpPr txBox="1"/>
          <p:nvPr/>
        </p:nvSpPr>
        <p:spPr>
          <a:xfrm>
            <a:off x="1974024" y="86910"/>
            <a:ext cx="8243952" cy="1324080"/>
          </a:xfrm>
          <a:prstGeom prst="rect">
            <a:avLst/>
          </a:prstGeom>
          <a:noFill/>
          <a:effectLst>
            <a:outerShdw blurRad="50800" dist="50800" dir="5400000" algn="ctr" rotWithShape="0">
              <a:schemeClr val="tx1"/>
            </a:outerShdw>
          </a:effectLst>
        </p:spPr>
        <p:txBody>
          <a:bodyPr wrap="square" rtlCol="0">
            <a:spAutoFit/>
          </a:bodyPr>
          <a:lstStyle/>
          <a:p>
            <a:pPr algn="ctr"/>
            <a:r>
              <a:rPr lang="en-US" sz="4002" b="1" dirty="0" smtClean="0">
                <a:solidFill>
                  <a:prstClr val="white"/>
                </a:solidFill>
              </a:rPr>
              <a:t> </a:t>
            </a:r>
            <a:r>
              <a:rPr lang="en-US" sz="4002" b="1" dirty="0" smtClean="0">
                <a:solidFill>
                  <a:srgbClr val="FFFF00"/>
                </a:solidFill>
              </a:rPr>
              <a:t>Evangelism Cycle </a:t>
            </a:r>
          </a:p>
          <a:p>
            <a:pPr algn="ctr"/>
            <a:r>
              <a:rPr lang="en-US" sz="4002" b="1" dirty="0" smtClean="0">
                <a:solidFill>
                  <a:srgbClr val="FFFF00"/>
                </a:solidFill>
              </a:rPr>
              <a:t>(Personal &amp; Church)</a:t>
            </a:r>
            <a:endParaRPr lang="en-US" sz="4002" b="1" dirty="0">
              <a:solidFill>
                <a:srgbClr val="FFFF00"/>
              </a:solidFill>
            </a:endParaRPr>
          </a:p>
        </p:txBody>
      </p:sp>
    </p:spTree>
    <p:extLst>
      <p:ext uri="{BB962C8B-B14F-4D97-AF65-F5344CB8AC3E}">
        <p14:creationId xmlns:p14="http://schemas.microsoft.com/office/powerpoint/2010/main" val="31723308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28" y="748950"/>
            <a:ext cx="12191144" cy="5406307"/>
          </a:xfrm>
          <a:prstGeom prst="rect">
            <a:avLst/>
          </a:prstGeom>
          <a:solidFill>
            <a:schemeClr val="tx1">
              <a:lumMod val="95000"/>
              <a:lumOff val="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prstClr val="white"/>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610" t="12479" r="28610" b="12479"/>
          <a:stretch/>
        </p:blipFill>
        <p:spPr>
          <a:xfrm>
            <a:off x="3997178" y="1534483"/>
            <a:ext cx="4233400" cy="4177214"/>
          </a:xfrm>
          <a:prstGeom prst="rect">
            <a:avLst/>
          </a:prstGeom>
          <a:noFill/>
          <a:ln>
            <a:noFill/>
          </a:ln>
          <a:effectLst>
            <a:outerShdw blurRad="266700" dir="5400000" sx="102000" sy="102000" algn="ctr" rotWithShape="0">
              <a:schemeClr val="tx1"/>
            </a:outerShdw>
          </a:effectLst>
        </p:spPr>
      </p:pic>
      <p:sp>
        <p:nvSpPr>
          <p:cNvPr id="6" name="TextBox 5"/>
          <p:cNvSpPr txBox="1"/>
          <p:nvPr/>
        </p:nvSpPr>
        <p:spPr>
          <a:xfrm>
            <a:off x="7882479" y="1484602"/>
            <a:ext cx="3947133" cy="1100301"/>
          </a:xfrm>
          <a:prstGeom prst="rect">
            <a:avLst/>
          </a:prstGeom>
          <a:noFill/>
          <a:effectLst>
            <a:outerShdw blurRad="50800" dist="50800" dir="5400000" algn="ctr" rotWithShape="0">
              <a:schemeClr val="tx1"/>
            </a:outerShdw>
          </a:effectLst>
        </p:spPr>
        <p:txBody>
          <a:bodyPr wrap="square" rtlCol="0">
            <a:spAutoFit/>
          </a:bodyPr>
          <a:lstStyle/>
          <a:p>
            <a:pPr algn="ctr"/>
            <a:r>
              <a:rPr lang="en-US" sz="3275" b="1" dirty="0" smtClean="0">
                <a:solidFill>
                  <a:prstClr val="white"/>
                </a:solidFill>
              </a:rPr>
              <a:t>1. Daily Communion:</a:t>
            </a:r>
          </a:p>
          <a:p>
            <a:pPr algn="ctr"/>
            <a:r>
              <a:rPr lang="en-US" sz="3275" b="1" dirty="0" smtClean="0">
                <a:solidFill>
                  <a:prstClr val="white"/>
                </a:solidFill>
              </a:rPr>
              <a:t>Prayer &amp; Study Life</a:t>
            </a:r>
            <a:endParaRPr lang="en-US" sz="3275" b="1" dirty="0">
              <a:solidFill>
                <a:prstClr val="white"/>
              </a:solidFill>
            </a:endParaRPr>
          </a:p>
        </p:txBody>
      </p:sp>
      <p:sp>
        <p:nvSpPr>
          <p:cNvPr id="8" name="TextBox 7"/>
          <p:cNvSpPr txBox="1"/>
          <p:nvPr/>
        </p:nvSpPr>
        <p:spPr>
          <a:xfrm>
            <a:off x="1974024" y="86910"/>
            <a:ext cx="8243952" cy="1324080"/>
          </a:xfrm>
          <a:prstGeom prst="rect">
            <a:avLst/>
          </a:prstGeom>
          <a:noFill/>
          <a:effectLst>
            <a:outerShdw blurRad="50800" dist="50800" dir="5400000" algn="ctr" rotWithShape="0">
              <a:schemeClr val="tx1"/>
            </a:outerShdw>
          </a:effectLst>
        </p:spPr>
        <p:txBody>
          <a:bodyPr wrap="square" rtlCol="0">
            <a:spAutoFit/>
          </a:bodyPr>
          <a:lstStyle/>
          <a:p>
            <a:pPr algn="ctr"/>
            <a:r>
              <a:rPr lang="en-US" sz="4002" b="1" dirty="0" smtClean="0">
                <a:solidFill>
                  <a:prstClr val="white"/>
                </a:solidFill>
              </a:rPr>
              <a:t> </a:t>
            </a:r>
            <a:r>
              <a:rPr lang="en-US" sz="4002" b="1" dirty="0" smtClean="0">
                <a:solidFill>
                  <a:srgbClr val="FFFF00"/>
                </a:solidFill>
              </a:rPr>
              <a:t>Evangelism Cycle </a:t>
            </a:r>
          </a:p>
          <a:p>
            <a:pPr algn="ctr"/>
            <a:r>
              <a:rPr lang="en-US" sz="4002" b="1" dirty="0" smtClean="0">
                <a:solidFill>
                  <a:srgbClr val="FFFF00"/>
                </a:solidFill>
              </a:rPr>
              <a:t>(Personal &amp; Church)</a:t>
            </a:r>
            <a:endParaRPr lang="en-US" sz="4002" b="1" dirty="0">
              <a:solidFill>
                <a:srgbClr val="FFFF00"/>
              </a:solidFill>
            </a:endParaRPr>
          </a:p>
        </p:txBody>
      </p:sp>
    </p:spTree>
    <p:extLst>
      <p:ext uri="{BB962C8B-B14F-4D97-AF65-F5344CB8AC3E}">
        <p14:creationId xmlns:p14="http://schemas.microsoft.com/office/powerpoint/2010/main" val="31838348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12192000" cy="8915400"/>
          </a:xfrm>
          <a:prstGeom prst="rect">
            <a:avLst/>
          </a:prstGeom>
        </p:spPr>
      </p:pic>
    </p:spTree>
    <p:extLst>
      <p:ext uri="{BB962C8B-B14F-4D97-AF65-F5344CB8AC3E}">
        <p14:creationId xmlns:p14="http://schemas.microsoft.com/office/powerpoint/2010/main" val="28503358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947819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398"/>
            <a:ext cx="20523200" cy="7032500"/>
          </a:xfrm>
          <a:prstGeom prst="rect">
            <a:avLst/>
          </a:prstGeom>
        </p:spPr>
      </p:pic>
    </p:spTree>
    <p:extLst>
      <p:ext uri="{BB962C8B-B14F-4D97-AF65-F5344CB8AC3E}">
        <p14:creationId xmlns:p14="http://schemas.microsoft.com/office/powerpoint/2010/main" val="22214817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88593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3277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4882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5649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1808467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p:cNvSpPr/>
          <p:nvPr/>
        </p:nvSpPr>
        <p:spPr>
          <a:xfrm>
            <a:off x="0" y="332509"/>
            <a:ext cx="12358841" cy="6234546"/>
          </a:xfrm>
          <a:prstGeom prst="rect">
            <a:avLst/>
          </a:prstGeom>
          <a:solidFill>
            <a:srgbClr val="000000">
              <a:alpha val="83846"/>
            </a:srgbClr>
          </a:solidFill>
          <a:ln w="12700">
            <a:miter lim="400000"/>
          </a:ln>
        </p:spPr>
        <p:txBody>
          <a:bodyPr lIns="0" tIns="0" rIns="0" bIns="0" anchor="ctr"/>
          <a:lstStyle/>
          <a:p>
            <a:pPr algn="ctr" defTabSz="412730" hangingPunct="0">
              <a:defRPr sz="3200" b="0">
                <a:latin typeface="+mn-lt"/>
                <a:ea typeface="+mn-ea"/>
                <a:cs typeface="+mn-cs"/>
                <a:sym typeface="Helvetica Neue Medium"/>
              </a:defRPr>
            </a:pPr>
            <a:endParaRPr sz="1600" kern="0">
              <a:solidFill>
                <a:srgbClr val="FFFFFF"/>
              </a:solidFill>
              <a:sym typeface="Helvetica Neue Medium"/>
            </a:endParaRPr>
          </a:p>
        </p:txBody>
      </p:sp>
      <p:sp>
        <p:nvSpPr>
          <p:cNvPr id="5" name="TextBox 4"/>
          <p:cNvSpPr txBox="1"/>
          <p:nvPr/>
        </p:nvSpPr>
        <p:spPr>
          <a:xfrm>
            <a:off x="0" y="941403"/>
            <a:ext cx="11988800" cy="5016758"/>
          </a:xfrm>
          <a:prstGeom prst="rect">
            <a:avLst/>
          </a:prstGeom>
          <a:noFill/>
        </p:spPr>
        <p:txBody>
          <a:bodyPr wrap="square" rtlCol="0">
            <a:spAutoFit/>
          </a:bodyPr>
          <a:lstStyle/>
          <a:p>
            <a:pPr algn="ctr"/>
            <a:r>
              <a:rPr lang="en-US" sz="4000" b="1" dirty="0" smtClean="0">
                <a:solidFill>
                  <a:schemeClr val="bg1"/>
                </a:solidFill>
                <a:latin typeface="Garamond" panose="02020404030301010803" pitchFamily="18" charset="0"/>
              </a:rPr>
              <a:t>“The </a:t>
            </a:r>
            <a:r>
              <a:rPr lang="en-US" sz="4000" b="1" dirty="0">
                <a:solidFill>
                  <a:schemeClr val="bg1"/>
                </a:solidFill>
                <a:latin typeface="Garamond" panose="02020404030301010803" pitchFamily="18" charset="0"/>
              </a:rPr>
              <a:t>daily study of the Bible is the path to growth; not study as a duty, but as the wonderful experience of being in communion with Jesus. </a:t>
            </a:r>
            <a:endParaRPr lang="en-US" sz="4000" b="1" dirty="0" smtClean="0">
              <a:solidFill>
                <a:schemeClr val="bg1"/>
              </a:solidFill>
              <a:latin typeface="Garamond" panose="02020404030301010803" pitchFamily="18" charset="0"/>
            </a:endParaRPr>
          </a:p>
          <a:p>
            <a:pPr algn="ctr"/>
            <a:r>
              <a:rPr lang="en-US" sz="4000" b="1" dirty="0" smtClean="0">
                <a:solidFill>
                  <a:schemeClr val="bg1"/>
                </a:solidFill>
                <a:latin typeface="Garamond" panose="02020404030301010803" pitchFamily="18" charset="0"/>
              </a:rPr>
              <a:t>The </a:t>
            </a:r>
            <a:r>
              <a:rPr lang="en-US" sz="4000" b="1" dirty="0">
                <a:solidFill>
                  <a:schemeClr val="bg1"/>
                </a:solidFill>
                <a:latin typeface="Garamond" panose="02020404030301010803" pitchFamily="18" charset="0"/>
              </a:rPr>
              <a:t>Bible is the love letter that Jesus wrote to you. </a:t>
            </a:r>
            <a:endParaRPr lang="en-US" sz="4000" b="1" dirty="0" smtClean="0">
              <a:solidFill>
                <a:schemeClr val="bg1"/>
              </a:solidFill>
              <a:latin typeface="Garamond" panose="02020404030301010803" pitchFamily="18" charset="0"/>
            </a:endParaRPr>
          </a:p>
          <a:p>
            <a:pPr algn="ctr"/>
            <a:r>
              <a:rPr lang="en-US" sz="4000" b="1" dirty="0" smtClean="0">
                <a:solidFill>
                  <a:schemeClr val="bg1"/>
                </a:solidFill>
                <a:latin typeface="Garamond" panose="02020404030301010803" pitchFamily="18" charset="0"/>
              </a:rPr>
              <a:t>It </a:t>
            </a:r>
            <a:r>
              <a:rPr lang="en-US" sz="4000" b="1" dirty="0">
                <a:solidFill>
                  <a:schemeClr val="bg1"/>
                </a:solidFill>
                <a:latin typeface="Garamond" panose="02020404030301010803" pitchFamily="18" charset="0"/>
              </a:rPr>
              <a:t>is the way to communicate with you, </a:t>
            </a:r>
            <a:endParaRPr lang="en-US" sz="4000" b="1" dirty="0" smtClean="0">
              <a:solidFill>
                <a:schemeClr val="bg1"/>
              </a:solidFill>
              <a:latin typeface="Garamond" panose="02020404030301010803" pitchFamily="18" charset="0"/>
            </a:endParaRPr>
          </a:p>
          <a:p>
            <a:pPr algn="ctr"/>
            <a:r>
              <a:rPr lang="en-US" sz="4000" b="1" dirty="0" smtClean="0">
                <a:solidFill>
                  <a:schemeClr val="bg1"/>
                </a:solidFill>
                <a:latin typeface="Garamond" panose="02020404030301010803" pitchFamily="18" charset="0"/>
              </a:rPr>
              <a:t>to </a:t>
            </a:r>
            <a:r>
              <a:rPr lang="en-US" sz="4000" b="1" dirty="0">
                <a:solidFill>
                  <a:schemeClr val="bg1"/>
                </a:solidFill>
                <a:latin typeface="Garamond" panose="02020404030301010803" pitchFamily="18" charset="0"/>
              </a:rPr>
              <a:t>show you the dangers of the road, </a:t>
            </a:r>
            <a:endParaRPr lang="en-US" sz="4000" b="1" dirty="0" smtClean="0">
              <a:solidFill>
                <a:schemeClr val="bg1"/>
              </a:solidFill>
              <a:latin typeface="Garamond" panose="02020404030301010803" pitchFamily="18" charset="0"/>
            </a:endParaRPr>
          </a:p>
          <a:p>
            <a:pPr algn="ctr"/>
            <a:r>
              <a:rPr lang="en-US" sz="4000" b="1" dirty="0" smtClean="0">
                <a:solidFill>
                  <a:schemeClr val="bg1"/>
                </a:solidFill>
                <a:latin typeface="Garamond" panose="02020404030301010803" pitchFamily="18" charset="0"/>
              </a:rPr>
              <a:t>to </a:t>
            </a:r>
            <a:r>
              <a:rPr lang="en-US" sz="4000" b="1" dirty="0">
                <a:solidFill>
                  <a:schemeClr val="bg1"/>
                </a:solidFill>
                <a:latin typeface="Garamond" panose="02020404030301010803" pitchFamily="18" charset="0"/>
              </a:rPr>
              <a:t>teach you the paths of justice and to lead you </a:t>
            </a:r>
            <a:endParaRPr lang="en-US" sz="4000" b="1" dirty="0" smtClean="0">
              <a:solidFill>
                <a:schemeClr val="bg1"/>
              </a:solidFill>
              <a:latin typeface="Garamond" panose="02020404030301010803" pitchFamily="18" charset="0"/>
            </a:endParaRPr>
          </a:p>
          <a:p>
            <a:pPr algn="ctr"/>
            <a:r>
              <a:rPr lang="en-US" sz="4000" b="1" dirty="0" smtClean="0">
                <a:solidFill>
                  <a:schemeClr val="bg1"/>
                </a:solidFill>
                <a:latin typeface="Garamond" panose="02020404030301010803" pitchFamily="18" charset="0"/>
              </a:rPr>
              <a:t>to </a:t>
            </a:r>
            <a:r>
              <a:rPr lang="en-US" sz="4000" b="1" dirty="0">
                <a:solidFill>
                  <a:schemeClr val="bg1"/>
                </a:solidFill>
                <a:latin typeface="Garamond" panose="02020404030301010803" pitchFamily="18" charset="0"/>
              </a:rPr>
              <a:t>the glorious destiny that </a:t>
            </a:r>
            <a:r>
              <a:rPr lang="en-US" sz="4000" b="1" dirty="0" smtClean="0">
                <a:solidFill>
                  <a:schemeClr val="bg1"/>
                </a:solidFill>
                <a:latin typeface="Garamond" panose="02020404030301010803" pitchFamily="18" charset="0"/>
              </a:rPr>
              <a:t>He has </a:t>
            </a:r>
            <a:r>
              <a:rPr lang="en-US" sz="4000" b="1" dirty="0">
                <a:solidFill>
                  <a:schemeClr val="bg1"/>
                </a:solidFill>
                <a:latin typeface="Garamond" panose="02020404030301010803" pitchFamily="18" charset="0"/>
              </a:rPr>
              <a:t>prepared </a:t>
            </a:r>
            <a:r>
              <a:rPr lang="en-US" sz="4000" b="1" dirty="0" smtClean="0">
                <a:solidFill>
                  <a:schemeClr val="bg1"/>
                </a:solidFill>
                <a:latin typeface="Garamond" panose="02020404030301010803" pitchFamily="18" charset="0"/>
              </a:rPr>
              <a:t>you.”</a:t>
            </a:r>
            <a:endParaRPr lang="es-ES" sz="36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9823496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769599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7801"/>
            <a:ext cx="11988800" cy="6247864"/>
          </a:xfrm>
          <a:prstGeom prst="rect">
            <a:avLst/>
          </a:prstGeom>
          <a:noFill/>
        </p:spPr>
        <p:txBody>
          <a:bodyPr wrap="square" rtlCol="0">
            <a:spAutoFit/>
          </a:bodyPr>
          <a:lstStyle/>
          <a:p>
            <a:pPr algn="ctr"/>
            <a:r>
              <a:rPr lang="en-US" sz="4000" b="1" i="1" dirty="0" smtClean="0">
                <a:solidFill>
                  <a:prstClr val="black"/>
                </a:solidFill>
                <a:latin typeface="Bookman Old Style" panose="02050604050505020204" pitchFamily="18" charset="0"/>
              </a:rPr>
              <a:t>Christ’s Object Lessons</a:t>
            </a:r>
          </a:p>
          <a:p>
            <a:pPr algn="ctr"/>
            <a:r>
              <a:rPr lang="en-US" sz="4000" b="1" i="1" dirty="0" smtClean="0">
                <a:solidFill>
                  <a:prstClr val="black"/>
                </a:solidFill>
                <a:latin typeface="Bookman Old Style" panose="02050604050505020204" pitchFamily="18" charset="0"/>
              </a:rPr>
              <a:t>Ch. 25 “Talents”</a:t>
            </a:r>
            <a:endParaRPr lang="en-US" sz="4000" b="1" i="1" dirty="0">
              <a:solidFill>
                <a:prstClr val="black"/>
              </a:solidFill>
              <a:latin typeface="Bookman Old Style" panose="02050604050505020204" pitchFamily="18" charset="0"/>
            </a:endParaRPr>
          </a:p>
          <a:p>
            <a:pPr algn="ctr"/>
            <a:r>
              <a:rPr lang="en-US" sz="4000" b="1" i="1" dirty="0" smtClean="0">
                <a:solidFill>
                  <a:prstClr val="black"/>
                </a:solidFill>
                <a:latin typeface="Bookman Old Style" panose="02050604050505020204" pitchFamily="18" charset="0"/>
              </a:rPr>
              <a:t>Far </a:t>
            </a:r>
            <a:r>
              <a:rPr lang="en-US" sz="4000" b="1" i="1" dirty="0">
                <a:solidFill>
                  <a:prstClr val="black"/>
                </a:solidFill>
                <a:latin typeface="Bookman Old Style" panose="02050604050505020204" pitchFamily="18" charset="0"/>
              </a:rPr>
              <a:t>more might be accomplished in the work of self-education if we were awake to our own opportunities and privileges. True education means more than the colleges can give. While the study of the sciences is not to be neglected, there is a higher training to be obtained through a vital connection with </a:t>
            </a:r>
            <a:r>
              <a:rPr lang="en-US" sz="4000" b="1" i="1" dirty="0" smtClean="0">
                <a:solidFill>
                  <a:prstClr val="black"/>
                </a:solidFill>
                <a:latin typeface="Bookman Old Style" panose="02050604050505020204" pitchFamily="18" charset="0"/>
              </a:rPr>
              <a:t>God… </a:t>
            </a:r>
            <a:endParaRPr lang="es-ES" sz="3600" b="1" i="1" dirty="0">
              <a:solidFill>
                <a:prstClr val="black"/>
              </a:solidFill>
              <a:latin typeface="Bookman Old Style" panose="02050604050505020204" pitchFamily="18" charset="0"/>
            </a:endParaRPr>
          </a:p>
        </p:txBody>
      </p:sp>
    </p:spTree>
    <p:extLst>
      <p:ext uri="{BB962C8B-B14F-4D97-AF65-F5344CB8AC3E}">
        <p14:creationId xmlns:p14="http://schemas.microsoft.com/office/powerpoint/2010/main" val="39922962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60" y="609600"/>
            <a:ext cx="11988800" cy="5909310"/>
          </a:xfrm>
          <a:prstGeom prst="rect">
            <a:avLst/>
          </a:prstGeom>
          <a:noFill/>
        </p:spPr>
        <p:txBody>
          <a:bodyPr wrap="square" rtlCol="0">
            <a:spAutoFit/>
          </a:bodyPr>
          <a:lstStyle/>
          <a:p>
            <a:pPr algn="ctr"/>
            <a:r>
              <a:rPr lang="en-US" sz="5400" b="1" i="1" dirty="0" smtClean="0">
                <a:solidFill>
                  <a:prstClr val="black"/>
                </a:solidFill>
                <a:latin typeface="Bookman Old Style" panose="02050604050505020204" pitchFamily="18" charset="0"/>
              </a:rPr>
              <a:t>Let </a:t>
            </a:r>
            <a:r>
              <a:rPr lang="en-US" sz="5400" b="1" i="1" dirty="0">
                <a:solidFill>
                  <a:prstClr val="black"/>
                </a:solidFill>
                <a:latin typeface="Bookman Old Style" panose="02050604050505020204" pitchFamily="18" charset="0"/>
              </a:rPr>
              <a:t>every student take his Bible and place himself in communion with the great Teacher. Let the mind be trained and disciplined to wrestle with hard problems in the search for divine truth</a:t>
            </a:r>
            <a:r>
              <a:rPr lang="en-US" sz="5400" b="1" i="1" dirty="0" smtClean="0">
                <a:solidFill>
                  <a:prstClr val="black"/>
                </a:solidFill>
                <a:latin typeface="Bookman Old Style" panose="02050604050505020204" pitchFamily="18" charset="0"/>
              </a:rPr>
              <a:t>.” </a:t>
            </a:r>
            <a:endParaRPr lang="es-ES" sz="4800" b="1" i="1" dirty="0">
              <a:solidFill>
                <a:prstClr val="black"/>
              </a:solidFill>
              <a:latin typeface="Bookman Old Style" panose="02050604050505020204" pitchFamily="18" charset="0"/>
            </a:endParaRPr>
          </a:p>
        </p:txBody>
      </p:sp>
    </p:spTree>
    <p:extLst>
      <p:ext uri="{BB962C8B-B14F-4D97-AF65-F5344CB8AC3E}">
        <p14:creationId xmlns:p14="http://schemas.microsoft.com/office/powerpoint/2010/main" val="42313210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364598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p:cNvSpPr/>
          <p:nvPr/>
        </p:nvSpPr>
        <p:spPr>
          <a:xfrm>
            <a:off x="0" y="332509"/>
            <a:ext cx="12358841" cy="6234546"/>
          </a:xfrm>
          <a:prstGeom prst="rect">
            <a:avLst/>
          </a:prstGeom>
          <a:solidFill>
            <a:srgbClr val="000000">
              <a:alpha val="83846"/>
            </a:srgbClr>
          </a:solidFill>
          <a:ln w="12700">
            <a:miter lim="400000"/>
          </a:ln>
        </p:spPr>
        <p:txBody>
          <a:bodyPr lIns="0" tIns="0" rIns="0" bIns="0" anchor="ctr"/>
          <a:lstStyle/>
          <a:p>
            <a:pPr algn="ctr" defTabSz="412730" hangingPunct="0">
              <a:defRPr sz="3200" b="0">
                <a:latin typeface="+mn-lt"/>
                <a:ea typeface="+mn-ea"/>
                <a:cs typeface="+mn-cs"/>
                <a:sym typeface="Helvetica Neue Medium"/>
              </a:defRPr>
            </a:pPr>
            <a:endParaRPr sz="1600" kern="0">
              <a:solidFill>
                <a:srgbClr val="FFFFFF"/>
              </a:solidFill>
              <a:sym typeface="Helvetica Neue Medium"/>
            </a:endParaRPr>
          </a:p>
        </p:txBody>
      </p:sp>
      <p:sp>
        <p:nvSpPr>
          <p:cNvPr id="5" name="TextBox 4"/>
          <p:cNvSpPr txBox="1"/>
          <p:nvPr/>
        </p:nvSpPr>
        <p:spPr>
          <a:xfrm>
            <a:off x="0" y="941403"/>
            <a:ext cx="11988800" cy="2308324"/>
          </a:xfrm>
          <a:prstGeom prst="rect">
            <a:avLst/>
          </a:prstGeom>
          <a:noFill/>
        </p:spPr>
        <p:txBody>
          <a:bodyPr wrap="square" rtlCol="0">
            <a:spAutoFit/>
          </a:bodyPr>
          <a:lstStyle/>
          <a:p>
            <a:pPr algn="ctr"/>
            <a:r>
              <a:rPr lang="en-US" sz="4800" b="1" dirty="0">
                <a:solidFill>
                  <a:prstClr val="white"/>
                </a:solidFill>
                <a:latin typeface="Garamond" panose="02020404030301010803" pitchFamily="18" charset="0"/>
              </a:rPr>
              <a:t>A revival of true godliness among us is the greatest and most urgent of all our needs. </a:t>
            </a:r>
            <a:endParaRPr lang="en-US" sz="4800" b="1" dirty="0" smtClean="0">
              <a:solidFill>
                <a:prstClr val="white"/>
              </a:solidFill>
              <a:latin typeface="Garamond" panose="02020404030301010803" pitchFamily="18" charset="0"/>
            </a:endParaRPr>
          </a:p>
          <a:p>
            <a:pPr algn="ctr"/>
            <a:r>
              <a:rPr lang="en-US" sz="4800" b="1" dirty="0" smtClean="0">
                <a:solidFill>
                  <a:prstClr val="white"/>
                </a:solidFill>
                <a:latin typeface="Garamond" panose="02020404030301010803" pitchFamily="18" charset="0"/>
              </a:rPr>
              <a:t>To </a:t>
            </a:r>
            <a:r>
              <a:rPr lang="en-US" sz="4800" b="1" dirty="0">
                <a:solidFill>
                  <a:prstClr val="white"/>
                </a:solidFill>
                <a:latin typeface="Garamond" panose="02020404030301010803" pitchFamily="18" charset="0"/>
              </a:rPr>
              <a:t>seek this should be our first work. </a:t>
            </a:r>
            <a:endParaRPr lang="en-US" sz="4800" b="1" dirty="0" smtClean="0">
              <a:solidFill>
                <a:prstClr val="white"/>
              </a:solidFill>
              <a:latin typeface="Garamond" panose="02020404030301010803" pitchFamily="18" charset="0"/>
            </a:endParaRPr>
          </a:p>
        </p:txBody>
      </p:sp>
    </p:spTree>
    <p:extLst>
      <p:ext uri="{BB962C8B-B14F-4D97-AF65-F5344CB8AC3E}">
        <p14:creationId xmlns:p14="http://schemas.microsoft.com/office/powerpoint/2010/main" val="15842036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p:cNvSpPr/>
          <p:nvPr/>
        </p:nvSpPr>
        <p:spPr>
          <a:xfrm>
            <a:off x="0" y="332509"/>
            <a:ext cx="12358841" cy="6234546"/>
          </a:xfrm>
          <a:prstGeom prst="rect">
            <a:avLst/>
          </a:prstGeom>
          <a:solidFill>
            <a:srgbClr val="000000">
              <a:alpha val="83846"/>
            </a:srgbClr>
          </a:solidFill>
          <a:ln w="12700">
            <a:miter lim="400000"/>
          </a:ln>
        </p:spPr>
        <p:txBody>
          <a:bodyPr lIns="0" tIns="0" rIns="0" bIns="0" anchor="ctr"/>
          <a:lstStyle/>
          <a:p>
            <a:pPr algn="ctr" defTabSz="412730" hangingPunct="0">
              <a:defRPr sz="3200" b="0">
                <a:latin typeface="+mn-lt"/>
                <a:ea typeface="+mn-ea"/>
                <a:cs typeface="+mn-cs"/>
                <a:sym typeface="Helvetica Neue Medium"/>
              </a:defRPr>
            </a:pPr>
            <a:endParaRPr sz="1600" kern="0">
              <a:solidFill>
                <a:srgbClr val="FFFFFF"/>
              </a:solidFill>
              <a:sym typeface="Helvetica Neue Medium"/>
            </a:endParaRPr>
          </a:p>
        </p:txBody>
      </p:sp>
      <p:sp>
        <p:nvSpPr>
          <p:cNvPr id="5" name="TextBox 4"/>
          <p:cNvSpPr txBox="1"/>
          <p:nvPr/>
        </p:nvSpPr>
        <p:spPr>
          <a:xfrm>
            <a:off x="0" y="941403"/>
            <a:ext cx="11988800" cy="5262979"/>
          </a:xfrm>
          <a:prstGeom prst="rect">
            <a:avLst/>
          </a:prstGeom>
          <a:noFill/>
        </p:spPr>
        <p:txBody>
          <a:bodyPr wrap="square" rtlCol="0">
            <a:spAutoFit/>
          </a:bodyPr>
          <a:lstStyle/>
          <a:p>
            <a:pPr algn="ctr"/>
            <a:r>
              <a:rPr lang="en-US" sz="4800" b="1" dirty="0">
                <a:solidFill>
                  <a:prstClr val="white"/>
                </a:solidFill>
                <a:latin typeface="Garamond" panose="02020404030301010803" pitchFamily="18" charset="0"/>
              </a:rPr>
              <a:t>A revival of true godliness among us is the greatest and most urgent of all our needs. </a:t>
            </a:r>
            <a:endParaRPr lang="en-US" sz="4800" b="1" dirty="0" smtClean="0">
              <a:solidFill>
                <a:prstClr val="white"/>
              </a:solidFill>
              <a:latin typeface="Garamond" panose="02020404030301010803" pitchFamily="18" charset="0"/>
            </a:endParaRPr>
          </a:p>
          <a:p>
            <a:pPr algn="ctr"/>
            <a:r>
              <a:rPr lang="en-US" sz="4800" b="1" dirty="0" smtClean="0">
                <a:solidFill>
                  <a:prstClr val="white"/>
                </a:solidFill>
                <a:latin typeface="Garamond" panose="02020404030301010803" pitchFamily="18" charset="0"/>
              </a:rPr>
              <a:t>To </a:t>
            </a:r>
            <a:r>
              <a:rPr lang="en-US" sz="4800" b="1" dirty="0">
                <a:solidFill>
                  <a:prstClr val="white"/>
                </a:solidFill>
                <a:latin typeface="Garamond" panose="02020404030301010803" pitchFamily="18" charset="0"/>
              </a:rPr>
              <a:t>seek this should be our first work. </a:t>
            </a:r>
            <a:endParaRPr lang="en-US" sz="4800" b="1" dirty="0" smtClean="0">
              <a:solidFill>
                <a:prstClr val="white"/>
              </a:solidFill>
              <a:latin typeface="Garamond" panose="02020404030301010803" pitchFamily="18" charset="0"/>
            </a:endParaRPr>
          </a:p>
          <a:p>
            <a:pPr algn="ctr"/>
            <a:r>
              <a:rPr lang="en-US" sz="4800" b="1" dirty="0" smtClean="0">
                <a:solidFill>
                  <a:prstClr val="white"/>
                </a:solidFill>
                <a:latin typeface="Garamond" panose="02020404030301010803" pitchFamily="18" charset="0"/>
              </a:rPr>
              <a:t>There </a:t>
            </a:r>
            <a:r>
              <a:rPr lang="en-US" sz="4800" b="1" dirty="0">
                <a:solidFill>
                  <a:prstClr val="white"/>
                </a:solidFill>
                <a:latin typeface="Garamond" panose="02020404030301010803" pitchFamily="18" charset="0"/>
              </a:rPr>
              <a:t>must be earnest effort to obtain the blessing of the Lord, not because God is not willing to bestow </a:t>
            </a:r>
            <a:r>
              <a:rPr lang="en-US" sz="4800" b="1" dirty="0" smtClean="0">
                <a:solidFill>
                  <a:prstClr val="white"/>
                </a:solidFill>
                <a:latin typeface="Garamond" panose="02020404030301010803" pitchFamily="18" charset="0"/>
              </a:rPr>
              <a:t>His </a:t>
            </a:r>
            <a:r>
              <a:rPr lang="en-US" sz="4800" b="1" dirty="0">
                <a:solidFill>
                  <a:prstClr val="white"/>
                </a:solidFill>
                <a:latin typeface="Garamond" panose="02020404030301010803" pitchFamily="18" charset="0"/>
              </a:rPr>
              <a:t>blessing upon us, but because we are unprepared to receive </a:t>
            </a:r>
            <a:r>
              <a:rPr lang="en-US" sz="4800" b="1" dirty="0" smtClean="0">
                <a:solidFill>
                  <a:prstClr val="white"/>
                </a:solidFill>
                <a:latin typeface="Garamond" panose="02020404030301010803" pitchFamily="18" charset="0"/>
              </a:rPr>
              <a:t>it… </a:t>
            </a:r>
            <a:endParaRPr lang="es-ES" sz="4400" b="1" dirty="0">
              <a:solidFill>
                <a:prstClr val="white"/>
              </a:solidFill>
              <a:latin typeface="Garamond" panose="02020404030301010803" pitchFamily="18" charset="0"/>
            </a:endParaRPr>
          </a:p>
        </p:txBody>
      </p:sp>
    </p:spTree>
    <p:extLst>
      <p:ext uri="{BB962C8B-B14F-4D97-AF65-F5344CB8AC3E}">
        <p14:creationId xmlns:p14="http://schemas.microsoft.com/office/powerpoint/2010/main" val="404262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8" y="4075908"/>
            <a:ext cx="12191144" cy="1510245"/>
          </a:xfrm>
          <a:prstGeom prst="rect">
            <a:avLst/>
          </a:prstGeom>
          <a:solidFill>
            <a:schemeClr val="tx1">
              <a:lumMod val="95000"/>
              <a:lumOff val="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prstClr val="white"/>
              </a:solidFill>
              <a:sym typeface="Helvetica Neue"/>
            </a:endParaRPr>
          </a:p>
        </p:txBody>
      </p:sp>
      <p:sp>
        <p:nvSpPr>
          <p:cNvPr id="3" name="TextBox 2"/>
          <p:cNvSpPr txBox="1"/>
          <p:nvPr/>
        </p:nvSpPr>
        <p:spPr>
          <a:xfrm>
            <a:off x="1313498" y="4169310"/>
            <a:ext cx="9565004" cy="1323439"/>
          </a:xfrm>
          <a:prstGeom prst="rect">
            <a:avLst/>
          </a:prstGeom>
          <a:noFill/>
          <a:effectLst>
            <a:outerShdw blurRad="50800" dist="50800" dir="5400000" algn="ctr" rotWithShape="0">
              <a:schemeClr val="tx1"/>
            </a:outerShdw>
          </a:effectLst>
        </p:spPr>
        <p:txBody>
          <a:bodyPr wrap="square" rtlCol="0">
            <a:spAutoFit/>
          </a:bodyPr>
          <a:lstStyle/>
          <a:p>
            <a:pPr algn="ctr"/>
            <a:r>
              <a:rPr lang="en-US" sz="8000" b="1" dirty="0" smtClean="0">
                <a:solidFill>
                  <a:srgbClr val="FFC000"/>
                </a:solidFill>
                <a:latin typeface="Garamond" panose="02020404030301010803" pitchFamily="18" charset="0"/>
                <a:sym typeface="Helvetica Neue"/>
              </a:rPr>
              <a:t>Our Greatest Need</a:t>
            </a:r>
            <a:endParaRPr lang="en-US" sz="8000" b="1" dirty="0">
              <a:solidFill>
                <a:srgbClr val="FFC000"/>
              </a:solidFill>
              <a:latin typeface="Garamond" panose="02020404030301010803" pitchFamily="18" charset="0"/>
              <a:sym typeface="Helvetica Neue"/>
            </a:endParaRPr>
          </a:p>
        </p:txBody>
      </p:sp>
    </p:spTree>
    <p:extLst>
      <p:ext uri="{BB962C8B-B14F-4D97-AF65-F5344CB8AC3E}">
        <p14:creationId xmlns:p14="http://schemas.microsoft.com/office/powerpoint/2010/main" val="42805834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p:cNvSpPr/>
          <p:nvPr/>
        </p:nvSpPr>
        <p:spPr>
          <a:xfrm>
            <a:off x="0" y="332509"/>
            <a:ext cx="12358841" cy="6234546"/>
          </a:xfrm>
          <a:prstGeom prst="rect">
            <a:avLst/>
          </a:prstGeom>
          <a:solidFill>
            <a:srgbClr val="000000">
              <a:alpha val="83846"/>
            </a:srgbClr>
          </a:solidFill>
          <a:ln w="12700">
            <a:miter lim="400000"/>
          </a:ln>
        </p:spPr>
        <p:txBody>
          <a:bodyPr lIns="0" tIns="0" rIns="0" bIns="0" anchor="ctr"/>
          <a:lstStyle/>
          <a:p>
            <a:pPr algn="ctr" defTabSz="412730" hangingPunct="0">
              <a:defRPr sz="3200" b="0">
                <a:latin typeface="+mn-lt"/>
                <a:ea typeface="+mn-ea"/>
                <a:cs typeface="+mn-cs"/>
                <a:sym typeface="Helvetica Neue Medium"/>
              </a:defRPr>
            </a:pPr>
            <a:endParaRPr sz="1600" kern="0">
              <a:solidFill>
                <a:srgbClr val="FFFFFF"/>
              </a:solidFill>
              <a:sym typeface="Helvetica Neue Medium"/>
            </a:endParaRPr>
          </a:p>
        </p:txBody>
      </p:sp>
      <p:sp>
        <p:nvSpPr>
          <p:cNvPr id="5" name="TextBox 4"/>
          <p:cNvSpPr txBox="1"/>
          <p:nvPr/>
        </p:nvSpPr>
        <p:spPr>
          <a:xfrm>
            <a:off x="185020" y="695182"/>
            <a:ext cx="11988800" cy="5509200"/>
          </a:xfrm>
          <a:prstGeom prst="rect">
            <a:avLst/>
          </a:prstGeom>
          <a:noFill/>
        </p:spPr>
        <p:txBody>
          <a:bodyPr wrap="square" rtlCol="0">
            <a:spAutoFit/>
          </a:bodyPr>
          <a:lstStyle/>
          <a:p>
            <a:pPr algn="ctr"/>
            <a:r>
              <a:rPr lang="en-US" sz="4400" b="1" dirty="0" smtClean="0">
                <a:solidFill>
                  <a:prstClr val="white"/>
                </a:solidFill>
                <a:latin typeface="Garamond" panose="02020404030301010803" pitchFamily="18" charset="0"/>
              </a:rPr>
              <a:t>Our </a:t>
            </a:r>
            <a:r>
              <a:rPr lang="en-US" sz="4400" b="1" dirty="0">
                <a:solidFill>
                  <a:prstClr val="white"/>
                </a:solidFill>
                <a:latin typeface="Garamond" panose="02020404030301010803" pitchFamily="18" charset="0"/>
              </a:rPr>
              <a:t>Heavenly Father is more willing to give his Holy Spirit to them that ask </a:t>
            </a:r>
            <a:r>
              <a:rPr lang="en-US" sz="4400" b="1" dirty="0" smtClean="0">
                <a:solidFill>
                  <a:prstClr val="white"/>
                </a:solidFill>
                <a:latin typeface="Garamond" panose="02020404030301010803" pitchFamily="18" charset="0"/>
              </a:rPr>
              <a:t>Him</a:t>
            </a:r>
            <a:r>
              <a:rPr lang="en-US" sz="4400" b="1" dirty="0">
                <a:solidFill>
                  <a:prstClr val="white"/>
                </a:solidFill>
                <a:latin typeface="Garamond" panose="02020404030301010803" pitchFamily="18" charset="0"/>
              </a:rPr>
              <a:t>, than are earthly parents to give good gifts to their children. </a:t>
            </a:r>
            <a:endParaRPr lang="en-US" sz="4400" b="1" dirty="0" smtClean="0">
              <a:solidFill>
                <a:prstClr val="white"/>
              </a:solidFill>
              <a:latin typeface="Garamond" panose="02020404030301010803" pitchFamily="18" charset="0"/>
            </a:endParaRPr>
          </a:p>
          <a:p>
            <a:pPr algn="ctr"/>
            <a:r>
              <a:rPr lang="en-US" sz="4400" b="1" dirty="0" smtClean="0">
                <a:solidFill>
                  <a:prstClr val="white"/>
                </a:solidFill>
                <a:latin typeface="Garamond" panose="02020404030301010803" pitchFamily="18" charset="0"/>
              </a:rPr>
              <a:t>But </a:t>
            </a:r>
            <a:r>
              <a:rPr lang="en-US" sz="4400" b="1" dirty="0">
                <a:solidFill>
                  <a:prstClr val="white"/>
                </a:solidFill>
                <a:latin typeface="Garamond" panose="02020404030301010803" pitchFamily="18" charset="0"/>
              </a:rPr>
              <a:t>it is our work, </a:t>
            </a:r>
            <a:r>
              <a:rPr lang="en-US" sz="4400" b="1" dirty="0" smtClean="0">
                <a:solidFill>
                  <a:prstClr val="white"/>
                </a:solidFill>
                <a:latin typeface="Garamond" panose="02020404030301010803" pitchFamily="18" charset="0"/>
              </a:rPr>
              <a:t>by </a:t>
            </a:r>
            <a:r>
              <a:rPr lang="en-US" sz="4400" b="1" dirty="0">
                <a:solidFill>
                  <a:prstClr val="white"/>
                </a:solidFill>
                <a:latin typeface="Garamond" panose="02020404030301010803" pitchFamily="18" charset="0"/>
              </a:rPr>
              <a:t>confession, humiliation, repentance, and earnest prayer, to fulfill the conditions upon which God has promised to grant us </a:t>
            </a:r>
            <a:r>
              <a:rPr lang="en-US" sz="4400" b="1" dirty="0" smtClean="0">
                <a:solidFill>
                  <a:prstClr val="white"/>
                </a:solidFill>
                <a:latin typeface="Garamond" panose="02020404030301010803" pitchFamily="18" charset="0"/>
              </a:rPr>
              <a:t>His </a:t>
            </a:r>
            <a:r>
              <a:rPr lang="en-US" sz="4400" b="1" dirty="0">
                <a:solidFill>
                  <a:prstClr val="white"/>
                </a:solidFill>
                <a:latin typeface="Garamond" panose="02020404030301010803" pitchFamily="18" charset="0"/>
              </a:rPr>
              <a:t>blessing. </a:t>
            </a:r>
            <a:r>
              <a:rPr lang="en-US" sz="4400" b="1" dirty="0">
                <a:solidFill>
                  <a:srgbClr val="FFFF00"/>
                </a:solidFill>
                <a:latin typeface="Garamond" panose="02020404030301010803" pitchFamily="18" charset="0"/>
              </a:rPr>
              <a:t>A revival need be expected only in answer to prayer</a:t>
            </a:r>
            <a:r>
              <a:rPr lang="en-US" sz="4400" b="1" dirty="0" smtClean="0">
                <a:solidFill>
                  <a:prstClr val="white"/>
                </a:solidFill>
                <a:latin typeface="Garamond" panose="02020404030301010803" pitchFamily="18" charset="0"/>
              </a:rPr>
              <a:t>. </a:t>
            </a:r>
            <a:r>
              <a:rPr lang="en-US" sz="4400" b="1" dirty="0" smtClean="0">
                <a:solidFill>
                  <a:srgbClr val="FFC000"/>
                </a:solidFill>
                <a:latin typeface="Garamond" panose="02020404030301010803" pitchFamily="18" charset="0"/>
              </a:rPr>
              <a:t>(RH 3/22/1887)</a:t>
            </a:r>
            <a:endParaRPr lang="es-ES" sz="4000" b="1" dirty="0">
              <a:solidFill>
                <a:srgbClr val="FFC000"/>
              </a:solidFill>
              <a:latin typeface="Garamond" panose="02020404030301010803" pitchFamily="18" charset="0"/>
            </a:endParaRPr>
          </a:p>
        </p:txBody>
      </p:sp>
    </p:spTree>
    <p:extLst>
      <p:ext uri="{BB962C8B-B14F-4D97-AF65-F5344CB8AC3E}">
        <p14:creationId xmlns:p14="http://schemas.microsoft.com/office/powerpoint/2010/main" val="24016030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20735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6" y="223"/>
            <a:ext cx="13506380" cy="7597338"/>
          </a:xfrm>
          <a:prstGeom prst="rect">
            <a:avLst/>
          </a:prstGeom>
        </p:spPr>
      </p:pic>
    </p:spTree>
    <p:extLst>
      <p:ext uri="{BB962C8B-B14F-4D97-AF65-F5344CB8AC3E}">
        <p14:creationId xmlns:p14="http://schemas.microsoft.com/office/powerpoint/2010/main" val="2396022110"/>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p:cNvSpPr/>
          <p:nvPr/>
        </p:nvSpPr>
        <p:spPr>
          <a:xfrm>
            <a:off x="0" y="332509"/>
            <a:ext cx="12358841" cy="6234546"/>
          </a:xfrm>
          <a:prstGeom prst="rect">
            <a:avLst/>
          </a:prstGeom>
          <a:solidFill>
            <a:srgbClr val="000000">
              <a:alpha val="83846"/>
            </a:srgbClr>
          </a:solidFill>
          <a:ln w="12700">
            <a:miter lim="400000"/>
          </a:ln>
        </p:spPr>
        <p:txBody>
          <a:bodyPr lIns="0" tIns="0" rIns="0" bIns="0" anchor="ctr"/>
          <a:lstStyle/>
          <a:p>
            <a:pPr algn="ctr" defTabSz="412730" hangingPunct="0">
              <a:defRPr sz="3200" b="0">
                <a:latin typeface="+mn-lt"/>
                <a:ea typeface="+mn-ea"/>
                <a:cs typeface="+mn-cs"/>
                <a:sym typeface="Helvetica Neue Medium"/>
              </a:defRPr>
            </a:pPr>
            <a:endParaRPr sz="1600" kern="0">
              <a:solidFill>
                <a:srgbClr val="FFFFFF"/>
              </a:solidFill>
              <a:sym typeface="Helvetica Neue Medium"/>
            </a:endParaRPr>
          </a:p>
        </p:txBody>
      </p:sp>
      <p:sp>
        <p:nvSpPr>
          <p:cNvPr id="5" name="TextBox 4"/>
          <p:cNvSpPr txBox="1"/>
          <p:nvPr/>
        </p:nvSpPr>
        <p:spPr>
          <a:xfrm>
            <a:off x="185020" y="695182"/>
            <a:ext cx="11988800" cy="5509200"/>
          </a:xfrm>
          <a:prstGeom prst="rect">
            <a:avLst/>
          </a:prstGeom>
          <a:noFill/>
        </p:spPr>
        <p:txBody>
          <a:bodyPr wrap="square" rtlCol="0">
            <a:spAutoFit/>
          </a:bodyPr>
          <a:lstStyle/>
          <a:p>
            <a:pPr algn="ctr"/>
            <a:r>
              <a:rPr lang="en-US" sz="4400" b="1" dirty="0">
                <a:solidFill>
                  <a:srgbClr val="FFC000"/>
                </a:solidFill>
                <a:latin typeface="Garamond" panose="02020404030301010803" pitchFamily="18" charset="0"/>
              </a:rPr>
              <a:t>Prophets and Kings</a:t>
            </a:r>
          </a:p>
          <a:p>
            <a:pPr algn="ctr"/>
            <a:r>
              <a:rPr lang="en-US" sz="4400" b="1" dirty="0">
                <a:solidFill>
                  <a:srgbClr val="FFC000"/>
                </a:solidFill>
                <a:latin typeface="Garamond" panose="02020404030301010803" pitchFamily="18" charset="0"/>
              </a:rPr>
              <a:t>Chap. 18 - The Healing of the Waters</a:t>
            </a:r>
          </a:p>
          <a:p>
            <a:pPr algn="ctr"/>
            <a:r>
              <a:rPr lang="en-US" sz="4400" b="1" dirty="0">
                <a:solidFill>
                  <a:prstClr val="white"/>
                </a:solidFill>
                <a:latin typeface="Garamond" panose="02020404030301010803" pitchFamily="18" charset="0"/>
              </a:rPr>
              <a:t>“The transformation of character is the testimony to the world that Christ dwells in the believer. When holding the thoughts and desires to the will of Christ (Prayer and Study of the Word)</a:t>
            </a:r>
          </a:p>
          <a:p>
            <a:pPr algn="ctr"/>
            <a:r>
              <a:rPr lang="en-US" sz="4400" b="1" dirty="0">
                <a:solidFill>
                  <a:prstClr val="white"/>
                </a:solidFill>
                <a:latin typeface="Garamond" panose="02020404030301010803" pitchFamily="18" charset="0"/>
              </a:rPr>
              <a:t>the Spirit of God brings new life in us and our character is renewed in the image of God.”</a:t>
            </a:r>
            <a:endParaRPr lang="en-US" sz="4400" b="1" dirty="0" smtClean="0">
              <a:solidFill>
                <a:prstClr val="white"/>
              </a:solidFill>
              <a:latin typeface="Garamond" panose="02020404030301010803" pitchFamily="18" charset="0"/>
            </a:endParaRPr>
          </a:p>
        </p:txBody>
      </p:sp>
    </p:spTree>
    <p:extLst>
      <p:ext uri="{BB962C8B-B14F-4D97-AF65-F5344CB8AC3E}">
        <p14:creationId xmlns:p14="http://schemas.microsoft.com/office/powerpoint/2010/main" val="22835372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stretch>
            <a:fillRect/>
          </a:stretch>
        </p:blipFill>
        <p:spPr>
          <a:xfrm>
            <a:off x="0" y="665017"/>
            <a:ext cx="12192000" cy="5536277"/>
          </a:xfrm>
          <a:prstGeom prst="rect">
            <a:avLst/>
          </a:prstGeom>
        </p:spPr>
      </p:pic>
    </p:spTree>
    <p:extLst>
      <p:ext uri="{BB962C8B-B14F-4D97-AF65-F5344CB8AC3E}">
        <p14:creationId xmlns:p14="http://schemas.microsoft.com/office/powerpoint/2010/main" val="22830994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6" y="223"/>
            <a:ext cx="13506380" cy="7597338"/>
          </a:xfrm>
          <a:prstGeom prst="rect">
            <a:avLst/>
          </a:prstGeom>
        </p:spPr>
      </p:pic>
    </p:spTree>
    <p:extLst>
      <p:ext uri="{BB962C8B-B14F-4D97-AF65-F5344CB8AC3E}">
        <p14:creationId xmlns:p14="http://schemas.microsoft.com/office/powerpoint/2010/main" val="4097433806"/>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owntrend.com/wp-content/uploads/2015/10/pover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1848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1177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190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982" y="9099"/>
            <a:ext cx="12192000" cy="6494085"/>
          </a:xfrm>
          <a:prstGeom prst="rect">
            <a:avLst/>
          </a:prstGeom>
        </p:spPr>
        <p:txBody>
          <a:bodyPr wrap="square">
            <a:spAutoFit/>
          </a:bodyPr>
          <a:lstStyle/>
          <a:p>
            <a:pPr algn="ctr"/>
            <a:r>
              <a:rPr lang="es-ES" sz="3200" b="1" i="1" dirty="0" smtClean="0">
                <a:solidFill>
                  <a:prstClr val="black"/>
                </a:solidFill>
                <a:latin typeface="Bookman Old Style" panose="02050604050505020204" pitchFamily="18" charset="0"/>
              </a:rPr>
              <a:t>Jesus </a:t>
            </a:r>
            <a:r>
              <a:rPr lang="es-ES" sz="3200" b="1" i="1" dirty="0" err="1" smtClean="0">
                <a:solidFill>
                  <a:prstClr val="black"/>
                </a:solidFill>
                <a:latin typeface="Bookman Old Style" panose="02050604050505020204" pitchFamily="18" charset="0"/>
              </a:rPr>
              <a:t>recognized</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Martha’s</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desire</a:t>
            </a:r>
            <a:r>
              <a:rPr lang="es-ES" sz="3200" b="1" i="1" dirty="0" smtClean="0">
                <a:solidFill>
                  <a:prstClr val="black"/>
                </a:solidFill>
                <a:latin typeface="Bookman Old Style" panose="02050604050505020204" pitchFamily="18" charset="0"/>
              </a:rPr>
              <a:t> to </a:t>
            </a:r>
            <a:r>
              <a:rPr lang="es-ES" sz="3200" b="1" i="1" dirty="0" err="1" smtClean="0">
                <a:solidFill>
                  <a:prstClr val="black"/>
                </a:solidFill>
                <a:latin typeface="Bookman Old Style" panose="02050604050505020204" pitchFamily="18" charset="0"/>
              </a:rPr>
              <a:t>serve</a:t>
            </a:r>
            <a:r>
              <a:rPr lang="es-ES" sz="3200" b="1" i="1" dirty="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Him</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but</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she</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allowed</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this</a:t>
            </a:r>
            <a:r>
              <a:rPr lang="es-ES" sz="3200" b="1" i="1" dirty="0" smtClean="0">
                <a:solidFill>
                  <a:prstClr val="black"/>
                </a:solidFill>
                <a:latin typeface="Bookman Old Style" panose="02050604050505020204" pitchFamily="18" charset="0"/>
              </a:rPr>
              <a:t> to be a </a:t>
            </a:r>
            <a:r>
              <a:rPr lang="es-ES" sz="3200" b="1" i="1" dirty="0" err="1" smtClean="0">
                <a:solidFill>
                  <a:prstClr val="black"/>
                </a:solidFill>
                <a:latin typeface="Bookman Old Style" panose="02050604050505020204" pitchFamily="18" charset="0"/>
              </a:rPr>
              <a:t>distraction</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from</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what</a:t>
            </a:r>
            <a:r>
              <a:rPr lang="es-ES" sz="3200" b="1" i="1" dirty="0" smtClean="0">
                <a:solidFill>
                  <a:prstClr val="black"/>
                </a:solidFill>
                <a:latin typeface="Bookman Old Style" panose="02050604050505020204" pitchFamily="18" charset="0"/>
              </a:rPr>
              <a:t> comes </a:t>
            </a:r>
            <a:r>
              <a:rPr lang="es-ES" sz="3200" b="1" i="1" dirty="0" err="1" smtClean="0">
                <a:solidFill>
                  <a:prstClr val="black"/>
                </a:solidFill>
                <a:latin typeface="Bookman Old Style" panose="02050604050505020204" pitchFamily="18" charset="0"/>
              </a:rPr>
              <a:t>first</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Before</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we</a:t>
            </a:r>
            <a:r>
              <a:rPr lang="es-ES" sz="3200" b="1" i="1" dirty="0" smtClean="0">
                <a:solidFill>
                  <a:prstClr val="black"/>
                </a:solidFill>
                <a:latin typeface="Bookman Old Style" panose="02050604050505020204" pitchFamily="18" charset="0"/>
              </a:rPr>
              <a:t> are </a:t>
            </a:r>
            <a:r>
              <a:rPr lang="es-ES" sz="3200" b="1" i="1" dirty="0" err="1" smtClean="0">
                <a:solidFill>
                  <a:prstClr val="black"/>
                </a:solidFill>
                <a:latin typeface="Bookman Old Style" panose="02050604050505020204" pitchFamily="18" charset="0"/>
              </a:rPr>
              <a:t>ready</a:t>
            </a:r>
            <a:r>
              <a:rPr lang="es-ES" sz="3200" b="1" i="1" dirty="0" smtClean="0">
                <a:solidFill>
                  <a:prstClr val="black"/>
                </a:solidFill>
                <a:latin typeface="Bookman Old Style" panose="02050604050505020204" pitchFamily="18" charset="0"/>
              </a:rPr>
              <a:t> to </a:t>
            </a:r>
            <a:r>
              <a:rPr lang="es-ES" sz="3200" b="1" i="1" dirty="0" err="1" smtClean="0">
                <a:solidFill>
                  <a:prstClr val="black"/>
                </a:solidFill>
                <a:latin typeface="Bookman Old Style" panose="02050604050505020204" pitchFamily="18" charset="0"/>
              </a:rPr>
              <a:t>serve</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Him</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we</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must</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first</a:t>
            </a:r>
            <a:r>
              <a:rPr lang="es-ES" sz="3200" b="1" i="1" dirty="0" smtClean="0">
                <a:solidFill>
                  <a:prstClr val="black"/>
                </a:solidFill>
                <a:latin typeface="Bookman Old Style" panose="02050604050505020204" pitchFamily="18" charset="0"/>
              </a:rPr>
              <a:t> be at </a:t>
            </a:r>
            <a:r>
              <a:rPr lang="es-ES" sz="3200" b="1" i="1" dirty="0" err="1" smtClean="0">
                <a:solidFill>
                  <a:prstClr val="black"/>
                </a:solidFill>
                <a:latin typeface="Bookman Old Style" panose="02050604050505020204" pitchFamily="18" charset="0"/>
              </a:rPr>
              <a:t>His</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feet</a:t>
            </a:r>
            <a:r>
              <a:rPr lang="es-ES" sz="3200" b="1" i="1" dirty="0" smtClean="0">
                <a:solidFill>
                  <a:prstClr val="black"/>
                </a:solidFill>
                <a:latin typeface="Bookman Old Style" panose="02050604050505020204" pitchFamily="18" charset="0"/>
              </a:rPr>
              <a:t>/</a:t>
            </a:r>
            <a:r>
              <a:rPr lang="es-ES" sz="3200" b="1" i="1" dirty="0" err="1" smtClean="0">
                <a:solidFill>
                  <a:prstClr val="black"/>
                </a:solidFill>
                <a:latin typeface="Bookman Old Style" panose="02050604050505020204" pitchFamily="18" charset="0"/>
              </a:rPr>
              <a:t>disciple</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Service</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doesnt</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bring</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peace</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only</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Christ</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but</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when</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we</a:t>
            </a:r>
            <a:r>
              <a:rPr lang="es-ES" sz="3200" b="1" i="1" dirty="0" smtClean="0">
                <a:solidFill>
                  <a:prstClr val="black"/>
                </a:solidFill>
                <a:latin typeface="Bookman Old Style" panose="02050604050505020204" pitchFamily="18" charset="0"/>
              </a:rPr>
              <a:t> are at </a:t>
            </a:r>
            <a:r>
              <a:rPr lang="es-ES" sz="3200" b="1" i="1" dirty="0" err="1" smtClean="0">
                <a:solidFill>
                  <a:prstClr val="black"/>
                </a:solidFill>
                <a:latin typeface="Bookman Old Style" panose="02050604050505020204" pitchFamily="18" charset="0"/>
              </a:rPr>
              <a:t>His</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feet</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we</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will</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serve</a:t>
            </a:r>
            <a:r>
              <a:rPr lang="es-ES" sz="3200" b="1" i="1" dirty="0" smtClean="0">
                <a:solidFill>
                  <a:prstClr val="black"/>
                </a:solidFill>
                <a:latin typeface="Bookman Old Style" panose="02050604050505020204" pitchFamily="18" charset="0"/>
              </a:rPr>
              <a:t> </a:t>
            </a:r>
            <a:r>
              <a:rPr lang="es-ES" sz="3200" b="1" i="1" dirty="0" err="1" smtClean="0">
                <a:solidFill>
                  <a:prstClr val="black"/>
                </a:solidFill>
                <a:latin typeface="Bookman Old Style" panose="02050604050505020204" pitchFamily="18" charset="0"/>
              </a:rPr>
              <a:t>Him</a:t>
            </a:r>
            <a:r>
              <a:rPr lang="es-ES" sz="3200" b="1" i="1" dirty="0" smtClean="0">
                <a:solidFill>
                  <a:prstClr val="black"/>
                </a:solidFill>
                <a:latin typeface="Bookman Old Style" panose="02050604050505020204" pitchFamily="18" charset="0"/>
              </a:rPr>
              <a:t>! </a:t>
            </a:r>
          </a:p>
          <a:p>
            <a:pPr algn="ctr"/>
            <a:endParaRPr lang="es-ES" sz="3200" b="1" i="1" dirty="0">
              <a:solidFill>
                <a:prstClr val="black"/>
              </a:solidFill>
              <a:latin typeface="Bookman Old Style" panose="02050604050505020204" pitchFamily="18" charset="0"/>
            </a:endParaRPr>
          </a:p>
          <a:p>
            <a:pPr algn="ctr"/>
            <a:r>
              <a:rPr lang="es-ES" sz="3200" b="1" i="1" dirty="0" smtClean="0">
                <a:solidFill>
                  <a:prstClr val="black"/>
                </a:solidFill>
                <a:latin typeface="Bookman Old Style" panose="02050604050505020204" pitchFamily="18" charset="0"/>
              </a:rPr>
              <a:t>Lucas 10:38-42</a:t>
            </a:r>
          </a:p>
          <a:p>
            <a:pPr algn="ctr"/>
            <a:r>
              <a:rPr lang="es-ES" sz="3200" b="1" i="1" dirty="0" smtClean="0">
                <a:solidFill>
                  <a:prstClr val="black"/>
                </a:solidFill>
                <a:latin typeface="Bookman Old Style" panose="02050604050505020204" pitchFamily="18" charset="0"/>
              </a:rPr>
              <a:t> “María</a:t>
            </a:r>
            <a:r>
              <a:rPr lang="es-ES" sz="3200" b="1" i="1" dirty="0">
                <a:solidFill>
                  <a:prstClr val="black"/>
                </a:solidFill>
                <a:latin typeface="Bookman Old Style" panose="02050604050505020204" pitchFamily="18" charset="0"/>
              </a:rPr>
              <a:t>, la cual, </a:t>
            </a:r>
            <a:r>
              <a:rPr lang="es-ES" sz="3200" b="1" i="1" dirty="0">
                <a:solidFill>
                  <a:srgbClr val="FF0000"/>
                </a:solidFill>
                <a:latin typeface="Bookman Old Style" panose="02050604050505020204" pitchFamily="18" charset="0"/>
              </a:rPr>
              <a:t>sentándose a los pies de Jesús, oía Su palabra</a:t>
            </a:r>
            <a:r>
              <a:rPr lang="es-ES" sz="3200" b="1" i="1" dirty="0">
                <a:solidFill>
                  <a:prstClr val="black"/>
                </a:solidFill>
                <a:latin typeface="Bookman Old Style" panose="02050604050505020204" pitchFamily="18" charset="0"/>
              </a:rPr>
              <a:t>…Pero Marta se distraía en muchos </a:t>
            </a:r>
            <a:r>
              <a:rPr lang="es-ES" sz="3200" b="1" i="1" dirty="0" smtClean="0">
                <a:solidFill>
                  <a:prstClr val="black"/>
                </a:solidFill>
                <a:latin typeface="Bookman Old Style" panose="02050604050505020204" pitchFamily="18" charset="0"/>
              </a:rPr>
              <a:t>servicios…Marta</a:t>
            </a:r>
            <a:r>
              <a:rPr lang="es-ES" sz="3200" b="1" i="1" dirty="0">
                <a:solidFill>
                  <a:prstClr val="black"/>
                </a:solidFill>
                <a:latin typeface="Bookman Old Style" panose="02050604050505020204" pitchFamily="18" charset="0"/>
              </a:rPr>
              <a:t>, Marta, estás afanada y turbada con muchas cosas: </a:t>
            </a:r>
            <a:r>
              <a:rPr lang="es-ES" sz="3200" b="1" i="1" dirty="0" smtClean="0">
                <a:solidFill>
                  <a:srgbClr val="FF0000"/>
                </a:solidFill>
                <a:latin typeface="Bookman Old Style" panose="02050604050505020204" pitchFamily="18" charset="0"/>
              </a:rPr>
              <a:t>Pero </a:t>
            </a:r>
            <a:r>
              <a:rPr lang="es-ES" sz="3200" b="1" i="1" dirty="0">
                <a:solidFill>
                  <a:srgbClr val="FF0000"/>
                </a:solidFill>
                <a:latin typeface="Bookman Old Style" panose="02050604050505020204" pitchFamily="18" charset="0"/>
              </a:rPr>
              <a:t>una cosa es necesaria; y María ha escogido la buena parte</a:t>
            </a:r>
            <a:r>
              <a:rPr lang="es-ES" sz="3200" b="1" i="1" dirty="0">
                <a:solidFill>
                  <a:prstClr val="black"/>
                </a:solidFill>
                <a:latin typeface="Bookman Old Style" panose="02050604050505020204" pitchFamily="18" charset="0"/>
              </a:rPr>
              <a:t>, </a:t>
            </a:r>
            <a:endParaRPr lang="es-ES" sz="3200" b="1" i="1" dirty="0" smtClean="0">
              <a:solidFill>
                <a:prstClr val="black"/>
              </a:solidFill>
              <a:latin typeface="Bookman Old Style" panose="02050604050505020204" pitchFamily="18" charset="0"/>
            </a:endParaRPr>
          </a:p>
          <a:p>
            <a:pPr algn="ctr"/>
            <a:r>
              <a:rPr lang="es-ES" sz="3200" b="1" i="1" dirty="0" smtClean="0">
                <a:solidFill>
                  <a:prstClr val="black"/>
                </a:solidFill>
                <a:latin typeface="Bookman Old Style" panose="02050604050505020204" pitchFamily="18" charset="0"/>
              </a:rPr>
              <a:t>la </a:t>
            </a:r>
            <a:r>
              <a:rPr lang="es-ES" sz="3200" b="1" i="1" dirty="0">
                <a:solidFill>
                  <a:prstClr val="black"/>
                </a:solidFill>
                <a:latin typeface="Bookman Old Style" panose="02050604050505020204" pitchFamily="18" charset="0"/>
              </a:rPr>
              <a:t>cual no le será quitada</a:t>
            </a:r>
            <a:r>
              <a:rPr lang="es-ES" sz="3200" b="1" i="1" dirty="0" smtClean="0">
                <a:solidFill>
                  <a:prstClr val="black"/>
                </a:solidFill>
                <a:latin typeface="Bookman Old Style" panose="02050604050505020204" pitchFamily="18" charset="0"/>
              </a:rPr>
              <a:t>.” </a:t>
            </a:r>
            <a:endParaRPr lang="es-ES" sz="3600" b="1" i="1" dirty="0">
              <a:solidFill>
                <a:prstClr val="black"/>
              </a:solidFill>
              <a:latin typeface="Bookman Old Style" panose="02050604050505020204" pitchFamily="18" charset="0"/>
            </a:endParaRPr>
          </a:p>
        </p:txBody>
      </p:sp>
    </p:spTree>
    <p:extLst>
      <p:ext uri="{BB962C8B-B14F-4D97-AF65-F5344CB8AC3E}">
        <p14:creationId xmlns:p14="http://schemas.microsoft.com/office/powerpoint/2010/main" val="769073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18248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982" y="9099"/>
            <a:ext cx="12192000" cy="6001643"/>
          </a:xfrm>
          <a:prstGeom prst="rect">
            <a:avLst/>
          </a:prstGeom>
        </p:spPr>
        <p:txBody>
          <a:bodyPr wrap="square">
            <a:spAutoFit/>
          </a:bodyPr>
          <a:lstStyle/>
          <a:p>
            <a:pPr algn="ctr"/>
            <a:r>
              <a:rPr lang="en-US" sz="2400" b="1" i="1" dirty="0">
                <a:solidFill>
                  <a:prstClr val="black"/>
                </a:solidFill>
                <a:latin typeface="Bookman Old Style" panose="02050604050505020204" pitchFamily="18" charset="0"/>
              </a:rPr>
              <a:t>A revival of true godliness among us is the greatest and most urgent of all our needs. To seek this should be our first work. There must be earnest effort to obtain the blessing of the Lord, not because God is not willing to bestow his blessing upon us, but because we are unprepared to receive it. Our Heavenly Father is more willing to give his Holy Spirit to them that ask him, than are earthly parents to give good gifts to their children. But it is our work, by confession, humiliation, repentance, and earnest prayer, to fulfill the conditions upon which God has promised to grant us his blessing. A revival need be expected only in answer to prayer. While the people are so destitute of God's Holy Spirit, they cannot appreciate the preaching of the word; but when the Spirit's power touches their hearts, then the discourses given will not be without effect. Guided by the teachings of God's word, with the manifestation of his Spirit, in the exercise of sound discretion, those who attend our meetings will gain a precious experience, and returning home will be prepared to exert a healthful influence.  {RH, March 22, 1887 par. 1}</a:t>
            </a:r>
            <a:endParaRPr lang="es-ES" sz="2800" b="1" i="1" dirty="0">
              <a:solidFill>
                <a:prstClr val="black"/>
              </a:solidFill>
              <a:latin typeface="Bookman Old Style" panose="02050604050505020204" pitchFamily="18" charset="0"/>
            </a:endParaRPr>
          </a:p>
        </p:txBody>
      </p:sp>
    </p:spTree>
    <p:extLst>
      <p:ext uri="{BB962C8B-B14F-4D97-AF65-F5344CB8AC3E}">
        <p14:creationId xmlns:p14="http://schemas.microsoft.com/office/powerpoint/2010/main" val="25104086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135836"/>
            <a:ext cx="12192000" cy="6186309"/>
          </a:xfrm>
          <a:prstGeom prst="rect">
            <a:avLst/>
          </a:prstGeom>
        </p:spPr>
        <p:txBody>
          <a:bodyPr wrap="square">
            <a:spAutoFit/>
          </a:bodyPr>
          <a:lstStyle/>
          <a:p>
            <a:pPr algn="ctr"/>
            <a:r>
              <a:rPr lang="es-ES" sz="4400" b="1" i="1" dirty="0" smtClean="0">
                <a:solidFill>
                  <a:srgbClr val="FF0000"/>
                </a:solidFill>
                <a:latin typeface="Bookman Old Style" panose="02050604050505020204" pitchFamily="18" charset="0"/>
              </a:rPr>
              <a:t>Que hizo </a:t>
            </a:r>
            <a:r>
              <a:rPr lang="es-ES" sz="4400" b="1" i="1" dirty="0" err="1" smtClean="0">
                <a:solidFill>
                  <a:srgbClr val="FF0000"/>
                </a:solidFill>
                <a:latin typeface="Bookman Old Style" panose="02050604050505020204" pitchFamily="18" charset="0"/>
              </a:rPr>
              <a:t>Maria</a:t>
            </a:r>
            <a:r>
              <a:rPr lang="es-ES" sz="4400" b="1" i="1" dirty="0" smtClean="0">
                <a:solidFill>
                  <a:srgbClr val="FF0000"/>
                </a:solidFill>
                <a:latin typeface="Bookman Old Style" panose="02050604050505020204" pitchFamily="18" charset="0"/>
              </a:rPr>
              <a:t> que le trajo paz a ella y no a Martha?</a:t>
            </a:r>
          </a:p>
          <a:p>
            <a:pPr algn="ctr"/>
            <a:r>
              <a:rPr lang="es-ES" sz="4400" b="1" i="1" dirty="0" smtClean="0">
                <a:solidFill>
                  <a:prstClr val="black"/>
                </a:solidFill>
                <a:latin typeface="Bookman Old Style" panose="02050604050505020204" pitchFamily="18" charset="0"/>
              </a:rPr>
              <a:t>Isaías 26:3,4  </a:t>
            </a:r>
          </a:p>
          <a:p>
            <a:pPr algn="ctr"/>
            <a:r>
              <a:rPr lang="es-ES" sz="4400" b="1" i="1" dirty="0" smtClean="0">
                <a:solidFill>
                  <a:prstClr val="black"/>
                </a:solidFill>
                <a:latin typeface="Bookman Old Style" panose="02050604050505020204" pitchFamily="18" charset="0"/>
              </a:rPr>
              <a:t>“Tú </a:t>
            </a:r>
            <a:r>
              <a:rPr lang="es-ES" sz="4400" b="1" i="1" dirty="0">
                <a:solidFill>
                  <a:prstClr val="black"/>
                </a:solidFill>
                <a:latin typeface="Bookman Old Style" panose="02050604050505020204" pitchFamily="18" charset="0"/>
              </a:rPr>
              <a:t>guardarás en </a:t>
            </a:r>
            <a:r>
              <a:rPr lang="es-ES" sz="4400" b="1" i="1" dirty="0">
                <a:solidFill>
                  <a:srgbClr val="0070C0"/>
                </a:solidFill>
                <a:latin typeface="Bookman Old Style" panose="02050604050505020204" pitchFamily="18" charset="0"/>
              </a:rPr>
              <a:t>completa paz</a:t>
            </a:r>
            <a:r>
              <a:rPr lang="es-ES" sz="4400" b="1" i="1" dirty="0">
                <a:solidFill>
                  <a:prstClr val="black"/>
                </a:solidFill>
                <a:latin typeface="Bookman Old Style" panose="02050604050505020204" pitchFamily="18" charset="0"/>
              </a:rPr>
              <a:t>, </a:t>
            </a:r>
            <a:endParaRPr lang="es-ES" sz="4400" b="1" i="1" dirty="0" smtClean="0">
              <a:solidFill>
                <a:prstClr val="black"/>
              </a:solidFill>
              <a:latin typeface="Bookman Old Style" panose="02050604050505020204" pitchFamily="18" charset="0"/>
            </a:endParaRPr>
          </a:p>
          <a:p>
            <a:pPr algn="ctr"/>
            <a:r>
              <a:rPr lang="es-ES" sz="4400" b="1" i="1" dirty="0" smtClean="0">
                <a:solidFill>
                  <a:prstClr val="black"/>
                </a:solidFill>
                <a:latin typeface="Bookman Old Style" panose="02050604050505020204" pitchFamily="18" charset="0"/>
              </a:rPr>
              <a:t>a </a:t>
            </a:r>
            <a:r>
              <a:rPr lang="es-ES" sz="4400" b="1" i="1" dirty="0">
                <a:solidFill>
                  <a:prstClr val="black"/>
                </a:solidFill>
                <a:latin typeface="Bookman Old Style" panose="02050604050505020204" pitchFamily="18" charset="0"/>
              </a:rPr>
              <a:t>aquel cuyo pensamiento </a:t>
            </a:r>
            <a:endParaRPr lang="es-ES" sz="4400" b="1" i="1" dirty="0" smtClean="0">
              <a:solidFill>
                <a:prstClr val="black"/>
              </a:solidFill>
              <a:latin typeface="Bookman Old Style" panose="02050604050505020204" pitchFamily="18" charset="0"/>
            </a:endParaRPr>
          </a:p>
          <a:p>
            <a:pPr algn="ctr"/>
            <a:r>
              <a:rPr lang="es-ES" sz="4400" b="1" i="1" dirty="0" smtClean="0">
                <a:solidFill>
                  <a:prstClr val="black"/>
                </a:solidFill>
                <a:latin typeface="Bookman Old Style" panose="02050604050505020204" pitchFamily="18" charset="0"/>
              </a:rPr>
              <a:t>en Ti </a:t>
            </a:r>
            <a:r>
              <a:rPr lang="es-ES" sz="4400" b="1" i="1" dirty="0">
                <a:solidFill>
                  <a:prstClr val="black"/>
                </a:solidFill>
                <a:latin typeface="Bookman Old Style" panose="02050604050505020204" pitchFamily="18" charset="0"/>
              </a:rPr>
              <a:t>persevera; </a:t>
            </a:r>
            <a:endParaRPr lang="es-ES" sz="4400" b="1" i="1" dirty="0" smtClean="0">
              <a:solidFill>
                <a:prstClr val="black"/>
              </a:solidFill>
              <a:latin typeface="Bookman Old Style" panose="02050604050505020204" pitchFamily="18" charset="0"/>
            </a:endParaRPr>
          </a:p>
          <a:p>
            <a:pPr algn="ctr"/>
            <a:r>
              <a:rPr lang="es-ES" sz="4400" b="1" i="1" dirty="0" smtClean="0">
                <a:solidFill>
                  <a:prstClr val="black"/>
                </a:solidFill>
                <a:latin typeface="Bookman Old Style" panose="02050604050505020204" pitchFamily="18" charset="0"/>
              </a:rPr>
              <a:t>porque </a:t>
            </a:r>
            <a:r>
              <a:rPr lang="es-ES" sz="4400" b="1" i="1" dirty="0">
                <a:solidFill>
                  <a:prstClr val="black"/>
                </a:solidFill>
                <a:latin typeface="Bookman Old Style" panose="02050604050505020204" pitchFamily="18" charset="0"/>
              </a:rPr>
              <a:t>en </a:t>
            </a:r>
            <a:r>
              <a:rPr lang="es-ES" sz="4400" b="1" i="1" dirty="0" smtClean="0">
                <a:solidFill>
                  <a:prstClr val="black"/>
                </a:solidFill>
                <a:latin typeface="Bookman Old Style" panose="02050604050505020204" pitchFamily="18" charset="0"/>
              </a:rPr>
              <a:t>Ti </a:t>
            </a:r>
            <a:r>
              <a:rPr lang="es-ES" sz="4400" b="1" i="1" dirty="0">
                <a:solidFill>
                  <a:prstClr val="black"/>
                </a:solidFill>
                <a:latin typeface="Bookman Old Style" panose="02050604050505020204" pitchFamily="18" charset="0"/>
              </a:rPr>
              <a:t>ha confiado. </a:t>
            </a:r>
            <a:r>
              <a:rPr lang="es-ES" sz="4400" b="1" i="1" dirty="0" smtClean="0">
                <a:solidFill>
                  <a:prstClr val="black"/>
                </a:solidFill>
                <a:latin typeface="Bookman Old Style" panose="02050604050505020204" pitchFamily="18" charset="0"/>
              </a:rPr>
              <a:t>Confiad </a:t>
            </a:r>
            <a:r>
              <a:rPr lang="es-ES" sz="4400" b="1" i="1" dirty="0">
                <a:solidFill>
                  <a:prstClr val="black"/>
                </a:solidFill>
                <a:latin typeface="Bookman Old Style" panose="02050604050505020204" pitchFamily="18" charset="0"/>
              </a:rPr>
              <a:t>en </a:t>
            </a:r>
            <a:r>
              <a:rPr lang="es-ES" sz="4400" b="1" i="1" dirty="0" smtClean="0">
                <a:solidFill>
                  <a:prstClr val="black"/>
                </a:solidFill>
                <a:latin typeface="Bookman Old Style" panose="02050604050505020204" pitchFamily="18" charset="0"/>
              </a:rPr>
              <a:t>el Señor siempre; porque </a:t>
            </a:r>
            <a:r>
              <a:rPr lang="es-ES" sz="4400" b="1" i="1" dirty="0">
                <a:solidFill>
                  <a:prstClr val="black"/>
                </a:solidFill>
                <a:latin typeface="Bookman Old Style" panose="02050604050505020204" pitchFamily="18" charset="0"/>
              </a:rPr>
              <a:t>en el </a:t>
            </a:r>
            <a:r>
              <a:rPr lang="es-ES" sz="4400" b="1" i="1" dirty="0" smtClean="0">
                <a:solidFill>
                  <a:prstClr val="black"/>
                </a:solidFill>
                <a:latin typeface="Bookman Old Style" panose="02050604050505020204" pitchFamily="18" charset="0"/>
              </a:rPr>
              <a:t>Señor está </a:t>
            </a:r>
            <a:r>
              <a:rPr lang="es-ES" sz="4400" b="1" i="1" dirty="0">
                <a:solidFill>
                  <a:prstClr val="black"/>
                </a:solidFill>
                <a:latin typeface="Bookman Old Style" panose="02050604050505020204" pitchFamily="18" charset="0"/>
              </a:rPr>
              <a:t>la fortaleza eterna</a:t>
            </a:r>
            <a:r>
              <a:rPr lang="es-ES" sz="4400" b="1" i="1" dirty="0" smtClean="0">
                <a:solidFill>
                  <a:prstClr val="black"/>
                </a:solidFill>
                <a:latin typeface="Bookman Old Style" panose="02050604050505020204" pitchFamily="18" charset="0"/>
              </a:rPr>
              <a:t>.” </a:t>
            </a:r>
            <a:endParaRPr lang="es-ES" sz="4400" b="1" i="1" dirty="0">
              <a:solidFill>
                <a:prstClr val="black"/>
              </a:solidFill>
              <a:latin typeface="Bookman Old Style" panose="02050604050505020204" pitchFamily="18" charset="0"/>
            </a:endParaRPr>
          </a:p>
        </p:txBody>
      </p:sp>
    </p:spTree>
    <p:extLst>
      <p:ext uri="{BB962C8B-B14F-4D97-AF65-F5344CB8AC3E}">
        <p14:creationId xmlns:p14="http://schemas.microsoft.com/office/powerpoint/2010/main" val="13653281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65969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1576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12488096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161058" y="1029575"/>
            <a:ext cx="9695363" cy="5016758"/>
          </a:xfrm>
          <a:prstGeom prst="rect">
            <a:avLst/>
          </a:prstGeom>
          <a:noFill/>
          <a:effectLst>
            <a:outerShdw blurRad="50800" dist="50800" dir="5400000" algn="ctr" rotWithShape="0">
              <a:schemeClr val="tx1"/>
            </a:outerShdw>
          </a:effectLst>
        </p:spPr>
        <p:txBody>
          <a:bodyPr wrap="square" rtlCol="0">
            <a:spAutoFit/>
          </a:bodyPr>
          <a:lstStyle/>
          <a:p>
            <a:r>
              <a:rPr lang="en-US" sz="4000" dirty="0">
                <a:solidFill>
                  <a:prstClr val="white"/>
                </a:solidFill>
              </a:rPr>
              <a:t> </a:t>
            </a:r>
            <a:r>
              <a:rPr lang="en-US" sz="8000" dirty="0" smtClean="0">
                <a:solidFill>
                  <a:prstClr val="white"/>
                </a:solidFill>
              </a:rPr>
              <a:t>WHAT ARE THE FIRST STEPS I NEED TO DO TO FULFILL THE GREAT COMMISSION????</a:t>
            </a:r>
            <a:endParaRPr lang="en-US" sz="8000" dirty="0">
              <a:solidFill>
                <a:prstClr val="white"/>
              </a:solidFill>
            </a:endParaRPr>
          </a:p>
        </p:txBody>
      </p:sp>
    </p:spTree>
    <p:extLst>
      <p:ext uri="{BB962C8B-B14F-4D97-AF65-F5344CB8AC3E}">
        <p14:creationId xmlns:p14="http://schemas.microsoft.com/office/powerpoint/2010/main" val="9876866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161058" y="1029575"/>
            <a:ext cx="9695363" cy="4154984"/>
          </a:xfrm>
          <a:prstGeom prst="rect">
            <a:avLst/>
          </a:prstGeom>
          <a:noFill/>
          <a:effectLst>
            <a:outerShdw blurRad="50800" dist="50800" dir="5400000" algn="ctr" rotWithShape="0">
              <a:schemeClr val="tx1"/>
            </a:outerShdw>
          </a:effectLst>
        </p:spPr>
        <p:txBody>
          <a:bodyPr wrap="square" rtlCol="0">
            <a:spAutoFit/>
          </a:bodyPr>
          <a:lstStyle/>
          <a:p>
            <a:r>
              <a:rPr lang="es-ES" sz="6600" dirty="0">
                <a:solidFill>
                  <a:prstClr val="white"/>
                </a:solidFill>
              </a:rPr>
              <a:t>Mas buscar primeramente el Reino de Dios y Su justicia, y todas las cosas os serán añadidas.”</a:t>
            </a:r>
            <a:endParaRPr lang="en-US" sz="16600" dirty="0">
              <a:solidFill>
                <a:prstClr val="white"/>
              </a:solidFill>
            </a:endParaRPr>
          </a:p>
        </p:txBody>
      </p:sp>
    </p:spTree>
    <p:extLst>
      <p:ext uri="{BB962C8B-B14F-4D97-AF65-F5344CB8AC3E}">
        <p14:creationId xmlns:p14="http://schemas.microsoft.com/office/powerpoint/2010/main" val="4083915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161058" y="1029575"/>
            <a:ext cx="9695363" cy="3631763"/>
          </a:xfrm>
          <a:prstGeom prst="rect">
            <a:avLst/>
          </a:prstGeom>
          <a:noFill/>
          <a:effectLst>
            <a:outerShdw blurRad="50800" dist="50800" dir="5400000" algn="ctr" rotWithShape="0">
              <a:schemeClr val="tx1"/>
            </a:outerShdw>
          </a:effectLst>
        </p:spPr>
        <p:txBody>
          <a:bodyPr wrap="square" rtlCol="0">
            <a:spAutoFit/>
          </a:bodyPr>
          <a:lstStyle/>
          <a:p>
            <a:r>
              <a:rPr lang="en-US" sz="11500" dirty="0" smtClean="0">
                <a:solidFill>
                  <a:prstClr val="white"/>
                </a:solidFill>
              </a:rPr>
              <a:t>SALMO 51:1-13</a:t>
            </a:r>
          </a:p>
          <a:p>
            <a:r>
              <a:rPr lang="en-US" sz="11500" dirty="0" smtClean="0">
                <a:solidFill>
                  <a:prstClr val="white"/>
                </a:solidFill>
              </a:rPr>
              <a:t>2 </a:t>
            </a:r>
            <a:r>
              <a:rPr lang="en-US" sz="11500" dirty="0" err="1" smtClean="0">
                <a:solidFill>
                  <a:prstClr val="white"/>
                </a:solidFill>
              </a:rPr>
              <a:t>Cron</a:t>
            </a:r>
            <a:r>
              <a:rPr lang="en-US" sz="11500" smtClean="0">
                <a:solidFill>
                  <a:prstClr val="white"/>
                </a:solidFill>
              </a:rPr>
              <a:t> 7:14</a:t>
            </a:r>
            <a:endParaRPr lang="en-US" sz="41300" dirty="0">
              <a:solidFill>
                <a:prstClr val="white"/>
              </a:solidFill>
            </a:endParaRPr>
          </a:p>
        </p:txBody>
      </p:sp>
    </p:spTree>
    <p:extLst>
      <p:ext uri="{BB962C8B-B14F-4D97-AF65-F5344CB8AC3E}">
        <p14:creationId xmlns:p14="http://schemas.microsoft.com/office/powerpoint/2010/main" val="24789359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274964" y="2908252"/>
            <a:ext cx="9695363" cy="3785652"/>
          </a:xfrm>
          <a:prstGeom prst="rect">
            <a:avLst/>
          </a:prstGeom>
          <a:noFill/>
          <a:effectLst>
            <a:outerShdw blurRad="50800" dist="50800" dir="5400000" algn="ctr" rotWithShape="0">
              <a:schemeClr val="tx1"/>
            </a:outerShdw>
          </a:effectLst>
        </p:spPr>
        <p:txBody>
          <a:bodyPr wrap="square" rtlCol="0">
            <a:spAutoFit/>
          </a:bodyPr>
          <a:lstStyle/>
          <a:p>
            <a:r>
              <a:rPr lang="en-US" sz="4000" dirty="0">
                <a:solidFill>
                  <a:prstClr val="white"/>
                </a:solidFill>
              </a:rPr>
              <a:t> A revival of true godliness among us is </a:t>
            </a:r>
            <a:endParaRPr lang="en-US" sz="4000" dirty="0" smtClean="0">
              <a:solidFill>
                <a:prstClr val="white"/>
              </a:solidFill>
            </a:endParaRPr>
          </a:p>
          <a:p>
            <a:r>
              <a:rPr lang="en-US" sz="4000" dirty="0" smtClean="0">
                <a:solidFill>
                  <a:prstClr val="white"/>
                </a:solidFill>
              </a:rPr>
              <a:t>the </a:t>
            </a:r>
            <a:r>
              <a:rPr lang="en-US" sz="4000" dirty="0">
                <a:solidFill>
                  <a:prstClr val="white"/>
                </a:solidFill>
              </a:rPr>
              <a:t>greatest and most urgent of all our needs. </a:t>
            </a:r>
            <a:endParaRPr lang="en-US" sz="4000" dirty="0" smtClean="0">
              <a:solidFill>
                <a:prstClr val="white"/>
              </a:solidFill>
            </a:endParaRPr>
          </a:p>
          <a:p>
            <a:r>
              <a:rPr lang="en-US" sz="4000" dirty="0" smtClean="0">
                <a:solidFill>
                  <a:prstClr val="white"/>
                </a:solidFill>
              </a:rPr>
              <a:t>To </a:t>
            </a:r>
            <a:r>
              <a:rPr lang="en-US" sz="4000" dirty="0">
                <a:solidFill>
                  <a:prstClr val="white"/>
                </a:solidFill>
              </a:rPr>
              <a:t>seek this should be our first work</a:t>
            </a:r>
            <a:r>
              <a:rPr lang="en-US" sz="4000" dirty="0" smtClean="0">
                <a:solidFill>
                  <a:prstClr val="white"/>
                </a:solidFill>
              </a:rPr>
              <a:t>.</a:t>
            </a:r>
          </a:p>
          <a:p>
            <a:r>
              <a:rPr lang="en-US" sz="4000" dirty="0" smtClean="0">
                <a:solidFill>
                  <a:prstClr val="white"/>
                </a:solidFill>
              </a:rPr>
              <a:t> </a:t>
            </a:r>
          </a:p>
          <a:p>
            <a:r>
              <a:rPr lang="en-US" sz="4000" dirty="0">
                <a:solidFill>
                  <a:prstClr val="white"/>
                </a:solidFill>
              </a:rPr>
              <a:t>	</a:t>
            </a:r>
            <a:r>
              <a:rPr lang="en-US" sz="4000" dirty="0" smtClean="0">
                <a:solidFill>
                  <a:prstClr val="white"/>
                </a:solidFill>
              </a:rPr>
              <a:t>   Last Day Events Ch. 13 “</a:t>
            </a:r>
            <a:r>
              <a:rPr lang="en-US" sz="4000" dirty="0" err="1" smtClean="0">
                <a:solidFill>
                  <a:prstClr val="white"/>
                </a:solidFill>
              </a:rPr>
              <a:t>Tha</a:t>
            </a:r>
            <a:r>
              <a:rPr lang="en-US" sz="4000" dirty="0" smtClean="0">
                <a:solidFill>
                  <a:prstClr val="white"/>
                </a:solidFill>
              </a:rPr>
              <a:t> Latter Rain”  							(1SM </a:t>
            </a:r>
            <a:r>
              <a:rPr lang="en-US" sz="4000" dirty="0" err="1" smtClean="0">
                <a:solidFill>
                  <a:prstClr val="white"/>
                </a:solidFill>
              </a:rPr>
              <a:t>pg</a:t>
            </a:r>
            <a:r>
              <a:rPr lang="en-US" sz="4000" dirty="0" smtClean="0">
                <a:solidFill>
                  <a:prstClr val="white"/>
                </a:solidFill>
              </a:rPr>
              <a:t> 121)</a:t>
            </a:r>
            <a:endParaRPr lang="en-US" sz="4000" dirty="0">
              <a:solidFill>
                <a:prstClr val="white"/>
              </a:solidFill>
            </a:endParaRPr>
          </a:p>
        </p:txBody>
      </p:sp>
    </p:spTree>
    <p:extLst>
      <p:ext uri="{BB962C8B-B14F-4D97-AF65-F5344CB8AC3E}">
        <p14:creationId xmlns:p14="http://schemas.microsoft.com/office/powerpoint/2010/main" val="22641641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98389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3190240" y="0"/>
            <a:ext cx="5811520" cy="6858000"/>
          </a:xfrm>
          <a:prstGeom prst="rect">
            <a:avLst/>
          </a:prstGeom>
        </p:spPr>
      </p:pic>
    </p:spTree>
    <p:extLst>
      <p:ext uri="{BB962C8B-B14F-4D97-AF65-F5344CB8AC3E}">
        <p14:creationId xmlns:p14="http://schemas.microsoft.com/office/powerpoint/2010/main" val="21607530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1469249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303314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06945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13220571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4084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274964" y="2927948"/>
            <a:ext cx="9695363" cy="3170099"/>
          </a:xfrm>
          <a:prstGeom prst="rect">
            <a:avLst/>
          </a:prstGeom>
          <a:noFill/>
          <a:effectLst>
            <a:outerShdw blurRad="50800" dist="50800" dir="5400000" algn="ctr" rotWithShape="0">
              <a:schemeClr val="tx1"/>
            </a:outerShdw>
          </a:effectLst>
        </p:spPr>
        <p:txBody>
          <a:bodyPr wrap="square" rtlCol="0">
            <a:spAutoFit/>
          </a:bodyPr>
          <a:lstStyle/>
          <a:p>
            <a:r>
              <a:rPr lang="en-US" sz="4000" dirty="0" smtClean="0">
                <a:solidFill>
                  <a:prstClr val="white"/>
                </a:solidFill>
              </a:rPr>
              <a:t>But you shall </a:t>
            </a:r>
            <a:r>
              <a:rPr lang="en-US" sz="4000" dirty="0">
                <a:solidFill>
                  <a:prstClr val="white"/>
                </a:solidFill>
              </a:rPr>
              <a:t>receive </a:t>
            </a:r>
            <a:r>
              <a:rPr lang="en-US" sz="4000" dirty="0" smtClean="0">
                <a:solidFill>
                  <a:prstClr val="white"/>
                </a:solidFill>
              </a:rPr>
              <a:t>power</a:t>
            </a:r>
            <a:r>
              <a:rPr lang="en-US" sz="4000" dirty="0">
                <a:solidFill>
                  <a:prstClr val="white"/>
                </a:solidFill>
              </a:rPr>
              <a:t> </a:t>
            </a:r>
            <a:r>
              <a:rPr lang="en-US" sz="4000" dirty="0" smtClean="0">
                <a:solidFill>
                  <a:prstClr val="white"/>
                </a:solidFill>
              </a:rPr>
              <a:t>when </a:t>
            </a:r>
            <a:r>
              <a:rPr lang="en-US" sz="4000" dirty="0">
                <a:solidFill>
                  <a:prstClr val="white"/>
                </a:solidFill>
              </a:rPr>
              <a:t>the </a:t>
            </a:r>
            <a:r>
              <a:rPr lang="en-US" sz="4000" dirty="0" smtClean="0">
                <a:solidFill>
                  <a:prstClr val="white"/>
                </a:solidFill>
              </a:rPr>
              <a:t>Holy Spirit has </a:t>
            </a:r>
            <a:r>
              <a:rPr lang="en-US" sz="4000" dirty="0">
                <a:solidFill>
                  <a:prstClr val="white"/>
                </a:solidFill>
              </a:rPr>
              <a:t>come upon </a:t>
            </a:r>
            <a:r>
              <a:rPr lang="en-US" sz="4000" dirty="0" smtClean="0">
                <a:solidFill>
                  <a:prstClr val="white"/>
                </a:solidFill>
              </a:rPr>
              <a:t>you; </a:t>
            </a:r>
            <a:r>
              <a:rPr lang="en-US" sz="4000" dirty="0">
                <a:solidFill>
                  <a:prstClr val="white"/>
                </a:solidFill>
              </a:rPr>
              <a:t>and </a:t>
            </a:r>
            <a:r>
              <a:rPr lang="en-US" sz="4000" dirty="0" smtClean="0">
                <a:solidFill>
                  <a:prstClr val="white"/>
                </a:solidFill>
              </a:rPr>
              <a:t>you </a:t>
            </a:r>
            <a:r>
              <a:rPr lang="en-US" sz="4000" dirty="0">
                <a:solidFill>
                  <a:prstClr val="white"/>
                </a:solidFill>
              </a:rPr>
              <a:t>shall be </a:t>
            </a:r>
            <a:r>
              <a:rPr lang="en-US" sz="4000" u="sng" dirty="0">
                <a:solidFill>
                  <a:prstClr val="white"/>
                </a:solidFill>
              </a:rPr>
              <a:t>witnesses</a:t>
            </a:r>
            <a:r>
              <a:rPr lang="en-US" sz="4000" dirty="0">
                <a:solidFill>
                  <a:prstClr val="white"/>
                </a:solidFill>
              </a:rPr>
              <a:t> </a:t>
            </a:r>
            <a:r>
              <a:rPr lang="en-US" sz="4000" dirty="0" smtClean="0">
                <a:solidFill>
                  <a:prstClr val="white"/>
                </a:solidFill>
              </a:rPr>
              <a:t>to Me </a:t>
            </a:r>
            <a:r>
              <a:rPr lang="en-US" sz="4000" dirty="0">
                <a:solidFill>
                  <a:prstClr val="white"/>
                </a:solidFill>
              </a:rPr>
              <a:t>both in Jerusalem, and in all </a:t>
            </a:r>
            <a:r>
              <a:rPr lang="en-US" sz="4000" dirty="0" smtClean="0">
                <a:solidFill>
                  <a:prstClr val="white"/>
                </a:solidFill>
              </a:rPr>
              <a:t>Judea</a:t>
            </a:r>
            <a:r>
              <a:rPr lang="en-US" sz="4000" dirty="0">
                <a:solidFill>
                  <a:prstClr val="white"/>
                </a:solidFill>
              </a:rPr>
              <a:t>, </a:t>
            </a:r>
            <a:r>
              <a:rPr lang="en-US" sz="4000" dirty="0" smtClean="0">
                <a:solidFill>
                  <a:prstClr val="white"/>
                </a:solidFill>
              </a:rPr>
              <a:t>and </a:t>
            </a:r>
            <a:r>
              <a:rPr lang="en-US" sz="4000" dirty="0">
                <a:solidFill>
                  <a:prstClr val="white"/>
                </a:solidFill>
              </a:rPr>
              <a:t>Samaria, </a:t>
            </a:r>
            <a:r>
              <a:rPr lang="en-US" sz="4000" dirty="0" smtClean="0">
                <a:solidFill>
                  <a:prstClr val="white"/>
                </a:solidFill>
              </a:rPr>
              <a:t>and to the end </a:t>
            </a:r>
            <a:r>
              <a:rPr lang="en-US" sz="4000" dirty="0">
                <a:solidFill>
                  <a:prstClr val="white"/>
                </a:solidFill>
              </a:rPr>
              <a:t>of the earth. </a:t>
            </a:r>
          </a:p>
        </p:txBody>
      </p:sp>
      <p:sp>
        <p:nvSpPr>
          <p:cNvPr id="6" name="TextBox 5"/>
          <p:cNvSpPr txBox="1"/>
          <p:nvPr/>
        </p:nvSpPr>
        <p:spPr>
          <a:xfrm>
            <a:off x="9604675" y="5451716"/>
            <a:ext cx="1838475" cy="646331"/>
          </a:xfrm>
          <a:prstGeom prst="rect">
            <a:avLst/>
          </a:prstGeom>
          <a:noFill/>
          <a:effectLst>
            <a:outerShdw blurRad="50800" dist="50800" dir="5400000" algn="ctr" rotWithShape="0">
              <a:schemeClr val="tx1"/>
            </a:outerShdw>
          </a:effectLst>
        </p:spPr>
        <p:txBody>
          <a:bodyPr wrap="square" rtlCol="0">
            <a:spAutoFit/>
          </a:bodyPr>
          <a:lstStyle/>
          <a:p>
            <a:r>
              <a:rPr lang="en-US" sz="3600" i="1" dirty="0">
                <a:solidFill>
                  <a:prstClr val="white"/>
                </a:solidFill>
              </a:rPr>
              <a:t>Act 1:8</a:t>
            </a:r>
            <a:r>
              <a:rPr lang="en-US" sz="3275" i="1" dirty="0">
                <a:solidFill>
                  <a:prstClr val="white"/>
                </a:solidFill>
              </a:rPr>
              <a:t>  </a:t>
            </a:r>
          </a:p>
        </p:txBody>
      </p:sp>
    </p:spTree>
    <p:extLst>
      <p:ext uri="{BB962C8B-B14F-4D97-AF65-F5344CB8AC3E}">
        <p14:creationId xmlns:p14="http://schemas.microsoft.com/office/powerpoint/2010/main" val="28616778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41154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25669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31396750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274964" y="2908252"/>
            <a:ext cx="9695363" cy="3785652"/>
          </a:xfrm>
          <a:prstGeom prst="rect">
            <a:avLst/>
          </a:prstGeom>
          <a:noFill/>
          <a:effectLst>
            <a:outerShdw blurRad="50800" dist="50800" dir="5400000" algn="ctr" rotWithShape="0">
              <a:schemeClr val="tx1"/>
            </a:outerShdw>
          </a:effectLst>
        </p:spPr>
        <p:txBody>
          <a:bodyPr wrap="square" rtlCol="0">
            <a:spAutoFit/>
          </a:bodyPr>
          <a:lstStyle/>
          <a:p>
            <a:r>
              <a:rPr lang="en-US" sz="4000" dirty="0">
                <a:solidFill>
                  <a:prstClr val="white"/>
                </a:solidFill>
              </a:rPr>
              <a:t> A revival of true godliness among us is </a:t>
            </a:r>
            <a:endParaRPr lang="en-US" sz="4000" dirty="0" smtClean="0">
              <a:solidFill>
                <a:prstClr val="white"/>
              </a:solidFill>
            </a:endParaRPr>
          </a:p>
          <a:p>
            <a:r>
              <a:rPr lang="en-US" sz="4000" dirty="0" smtClean="0">
                <a:solidFill>
                  <a:prstClr val="white"/>
                </a:solidFill>
              </a:rPr>
              <a:t>the </a:t>
            </a:r>
            <a:r>
              <a:rPr lang="en-US" sz="4000" dirty="0">
                <a:solidFill>
                  <a:prstClr val="white"/>
                </a:solidFill>
              </a:rPr>
              <a:t>greatest and most urgent of all our needs. </a:t>
            </a:r>
            <a:endParaRPr lang="en-US" sz="4000" dirty="0" smtClean="0">
              <a:solidFill>
                <a:prstClr val="white"/>
              </a:solidFill>
            </a:endParaRPr>
          </a:p>
          <a:p>
            <a:r>
              <a:rPr lang="en-US" sz="4000" dirty="0" smtClean="0">
                <a:solidFill>
                  <a:prstClr val="white"/>
                </a:solidFill>
              </a:rPr>
              <a:t>To </a:t>
            </a:r>
            <a:r>
              <a:rPr lang="en-US" sz="4000" dirty="0">
                <a:solidFill>
                  <a:prstClr val="white"/>
                </a:solidFill>
              </a:rPr>
              <a:t>seek this should be our first </a:t>
            </a:r>
            <a:r>
              <a:rPr lang="en-US" sz="4000" dirty="0" smtClean="0">
                <a:solidFill>
                  <a:prstClr val="white"/>
                </a:solidFill>
              </a:rPr>
              <a:t>work…</a:t>
            </a:r>
          </a:p>
          <a:p>
            <a:r>
              <a:rPr lang="en-US" sz="4000" dirty="0" smtClean="0">
                <a:solidFill>
                  <a:prstClr val="white"/>
                </a:solidFill>
              </a:rPr>
              <a:t> </a:t>
            </a:r>
          </a:p>
          <a:p>
            <a:r>
              <a:rPr lang="en-US" sz="4000" dirty="0">
                <a:solidFill>
                  <a:prstClr val="white"/>
                </a:solidFill>
              </a:rPr>
              <a:t>	</a:t>
            </a:r>
            <a:r>
              <a:rPr lang="en-US" sz="4000" dirty="0" smtClean="0">
                <a:solidFill>
                  <a:prstClr val="white"/>
                </a:solidFill>
              </a:rPr>
              <a:t>   Last Day Events Ch. 13 “</a:t>
            </a:r>
            <a:r>
              <a:rPr lang="en-US" sz="4000" dirty="0" err="1" smtClean="0">
                <a:solidFill>
                  <a:prstClr val="white"/>
                </a:solidFill>
              </a:rPr>
              <a:t>Tha</a:t>
            </a:r>
            <a:r>
              <a:rPr lang="en-US" sz="4000" dirty="0" smtClean="0">
                <a:solidFill>
                  <a:prstClr val="white"/>
                </a:solidFill>
              </a:rPr>
              <a:t> Latter Rain”  							(1SM </a:t>
            </a:r>
            <a:r>
              <a:rPr lang="en-US" sz="4000" dirty="0" err="1" smtClean="0">
                <a:solidFill>
                  <a:prstClr val="white"/>
                </a:solidFill>
              </a:rPr>
              <a:t>pg</a:t>
            </a:r>
            <a:r>
              <a:rPr lang="en-US" sz="4000" dirty="0" smtClean="0">
                <a:solidFill>
                  <a:prstClr val="white"/>
                </a:solidFill>
              </a:rPr>
              <a:t> 121)</a:t>
            </a:r>
            <a:endParaRPr lang="en-US" sz="4000" dirty="0">
              <a:solidFill>
                <a:prstClr val="white"/>
              </a:solidFill>
            </a:endParaRPr>
          </a:p>
        </p:txBody>
      </p:sp>
    </p:spTree>
    <p:extLst>
      <p:ext uri="{BB962C8B-B14F-4D97-AF65-F5344CB8AC3E}">
        <p14:creationId xmlns:p14="http://schemas.microsoft.com/office/powerpoint/2010/main" val="17457166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914193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241713" y="3722901"/>
            <a:ext cx="9695363" cy="2554545"/>
          </a:xfrm>
          <a:prstGeom prst="rect">
            <a:avLst/>
          </a:prstGeom>
          <a:noFill/>
          <a:effectLst>
            <a:outerShdw blurRad="50800" dist="50800" dir="5400000" algn="ctr" rotWithShape="0">
              <a:schemeClr val="tx1"/>
            </a:outerShdw>
          </a:effectLst>
        </p:spPr>
        <p:txBody>
          <a:bodyPr wrap="square" rtlCol="0">
            <a:spAutoFit/>
          </a:bodyPr>
          <a:lstStyle/>
          <a:p>
            <a:r>
              <a:rPr lang="en-US" sz="4000" dirty="0">
                <a:solidFill>
                  <a:prstClr val="white"/>
                </a:solidFill>
              </a:rPr>
              <a:t>There must be earnest effort to obtain the blessing of the Lord, not because God is not willing to bestow His blessing upon us, but because we are unprepared to receive </a:t>
            </a:r>
            <a:r>
              <a:rPr lang="en-US" sz="4000" dirty="0" smtClean="0">
                <a:solidFill>
                  <a:prstClr val="white"/>
                </a:solidFill>
              </a:rPr>
              <a:t>it…</a:t>
            </a:r>
            <a:endParaRPr lang="en-US" sz="4000" dirty="0">
              <a:solidFill>
                <a:prstClr val="white"/>
              </a:solidFill>
            </a:endParaRPr>
          </a:p>
        </p:txBody>
      </p:sp>
    </p:spTree>
    <p:extLst>
      <p:ext uri="{BB962C8B-B14F-4D97-AF65-F5344CB8AC3E}">
        <p14:creationId xmlns:p14="http://schemas.microsoft.com/office/powerpoint/2010/main" val="8063102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358091" y="3939032"/>
            <a:ext cx="9695363" cy="2554545"/>
          </a:xfrm>
          <a:prstGeom prst="rect">
            <a:avLst/>
          </a:prstGeom>
          <a:noFill/>
          <a:effectLst>
            <a:outerShdw blurRad="50800" dist="50800" dir="5400000" algn="ctr" rotWithShape="0">
              <a:schemeClr val="tx1"/>
            </a:outerShdw>
          </a:effectLst>
        </p:spPr>
        <p:txBody>
          <a:bodyPr wrap="square" rtlCol="0">
            <a:spAutoFit/>
          </a:bodyPr>
          <a:lstStyle/>
          <a:p>
            <a:r>
              <a:rPr lang="en-US" sz="4000" dirty="0" smtClean="0">
                <a:solidFill>
                  <a:prstClr val="white"/>
                </a:solidFill>
              </a:rPr>
              <a:t>Our </a:t>
            </a:r>
            <a:r>
              <a:rPr lang="en-US" sz="4000" dirty="0">
                <a:solidFill>
                  <a:prstClr val="white"/>
                </a:solidFill>
              </a:rPr>
              <a:t>heavenly Father is more willing to give </a:t>
            </a:r>
            <a:endParaRPr lang="en-US" sz="4000" dirty="0" smtClean="0">
              <a:solidFill>
                <a:prstClr val="white"/>
              </a:solidFill>
            </a:endParaRPr>
          </a:p>
          <a:p>
            <a:r>
              <a:rPr lang="en-US" sz="4000" dirty="0" smtClean="0">
                <a:solidFill>
                  <a:prstClr val="white"/>
                </a:solidFill>
              </a:rPr>
              <a:t>His </a:t>
            </a:r>
            <a:r>
              <a:rPr lang="en-US" sz="4000" dirty="0">
                <a:solidFill>
                  <a:prstClr val="white"/>
                </a:solidFill>
              </a:rPr>
              <a:t>Holy Spirit to them that ask Him, </a:t>
            </a:r>
            <a:endParaRPr lang="en-US" sz="4000" dirty="0" smtClean="0">
              <a:solidFill>
                <a:prstClr val="white"/>
              </a:solidFill>
            </a:endParaRPr>
          </a:p>
          <a:p>
            <a:r>
              <a:rPr lang="en-US" sz="4000" dirty="0" smtClean="0">
                <a:solidFill>
                  <a:prstClr val="white"/>
                </a:solidFill>
              </a:rPr>
              <a:t>than </a:t>
            </a:r>
            <a:r>
              <a:rPr lang="en-US" sz="4000" dirty="0">
                <a:solidFill>
                  <a:prstClr val="white"/>
                </a:solidFill>
              </a:rPr>
              <a:t>are earthly parents to give good gifts to their </a:t>
            </a:r>
            <a:r>
              <a:rPr lang="en-US" sz="4000" dirty="0" smtClean="0">
                <a:solidFill>
                  <a:prstClr val="white"/>
                </a:solidFill>
              </a:rPr>
              <a:t>children… </a:t>
            </a:r>
            <a:endParaRPr lang="en-US" sz="4000" dirty="0">
              <a:solidFill>
                <a:prstClr val="white"/>
              </a:solidFill>
            </a:endParaRPr>
          </a:p>
        </p:txBody>
      </p:sp>
    </p:spTree>
    <p:extLst>
      <p:ext uri="{BB962C8B-B14F-4D97-AF65-F5344CB8AC3E}">
        <p14:creationId xmlns:p14="http://schemas.microsoft.com/office/powerpoint/2010/main" val="18431974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576695" y="2725374"/>
            <a:ext cx="9695363" cy="3785652"/>
          </a:xfrm>
          <a:prstGeom prst="rect">
            <a:avLst/>
          </a:prstGeom>
          <a:noFill/>
          <a:effectLst>
            <a:outerShdw blurRad="50800" dist="50800" dir="5400000" algn="ctr" rotWithShape="0">
              <a:schemeClr val="tx1"/>
            </a:outerShdw>
          </a:effectLst>
        </p:spPr>
        <p:txBody>
          <a:bodyPr wrap="square" rtlCol="0">
            <a:spAutoFit/>
          </a:bodyPr>
          <a:lstStyle/>
          <a:p>
            <a:r>
              <a:rPr lang="en-US" sz="4000" dirty="0" smtClean="0">
                <a:solidFill>
                  <a:prstClr val="white"/>
                </a:solidFill>
              </a:rPr>
              <a:t>But </a:t>
            </a:r>
            <a:r>
              <a:rPr lang="en-US" sz="4000" dirty="0">
                <a:solidFill>
                  <a:prstClr val="white"/>
                </a:solidFill>
              </a:rPr>
              <a:t>it is our work, by confession, humiliation, repentance, and earnest prayer, to fulfill the conditions upon which God has promised to grant us His blessing. A revival need be expected only in answer to </a:t>
            </a:r>
            <a:r>
              <a:rPr lang="en-US" sz="4000" dirty="0" smtClean="0">
                <a:solidFill>
                  <a:prstClr val="white"/>
                </a:solidFill>
              </a:rPr>
              <a:t>prayer.</a:t>
            </a:r>
          </a:p>
          <a:p>
            <a:r>
              <a:rPr lang="en-US" sz="4000" dirty="0">
                <a:solidFill>
                  <a:prstClr val="white"/>
                </a:solidFill>
              </a:rPr>
              <a:t> </a:t>
            </a:r>
            <a:r>
              <a:rPr lang="en-US" sz="4000" dirty="0" smtClean="0">
                <a:solidFill>
                  <a:prstClr val="white"/>
                </a:solidFill>
              </a:rPr>
              <a:t>          Last </a:t>
            </a:r>
            <a:r>
              <a:rPr lang="en-US" sz="4000" dirty="0">
                <a:solidFill>
                  <a:prstClr val="white"/>
                </a:solidFill>
              </a:rPr>
              <a:t>Day Events Ch. 13 “</a:t>
            </a:r>
            <a:r>
              <a:rPr lang="en-US" sz="4000" dirty="0" smtClean="0">
                <a:solidFill>
                  <a:prstClr val="white"/>
                </a:solidFill>
              </a:rPr>
              <a:t>The </a:t>
            </a:r>
            <a:r>
              <a:rPr lang="en-US" sz="4000" dirty="0">
                <a:solidFill>
                  <a:prstClr val="white"/>
                </a:solidFill>
              </a:rPr>
              <a:t>Latter Rain”  </a:t>
            </a:r>
          </a:p>
        </p:txBody>
      </p:sp>
    </p:spTree>
    <p:extLst>
      <p:ext uri="{BB962C8B-B14F-4D97-AF65-F5344CB8AC3E}">
        <p14:creationId xmlns:p14="http://schemas.microsoft.com/office/powerpoint/2010/main" val="23083839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33509103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23832527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4574233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3521558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79321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8400" y="-1143000"/>
            <a:ext cx="15544800" cy="9448800"/>
          </a:xfrm>
          <a:prstGeom prst="rect">
            <a:avLst/>
          </a:prstGeom>
        </p:spPr>
      </p:pic>
    </p:spTree>
    <p:extLst>
      <p:ext uri="{BB962C8B-B14F-4D97-AF65-F5344CB8AC3E}">
        <p14:creationId xmlns:p14="http://schemas.microsoft.com/office/powerpoint/2010/main" val="26436718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30923996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owntrend.com/wp-content/uploads/2015/10/pover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459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9323517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94" y="0"/>
            <a:ext cx="12192000" cy="6863417"/>
          </a:xfrm>
          <a:prstGeom prst="rect">
            <a:avLst/>
          </a:prstGeom>
        </p:spPr>
        <p:txBody>
          <a:bodyPr wrap="square">
            <a:spAutoFit/>
          </a:bodyPr>
          <a:lstStyle/>
          <a:p>
            <a:pPr algn="ctr"/>
            <a:r>
              <a:rPr lang="es-ES" sz="4400" b="1" i="1" dirty="0" err="1" smtClean="0">
                <a:solidFill>
                  <a:prstClr val="black"/>
                </a:solidFill>
                <a:latin typeface="Bookman Old Style" panose="02050604050505020204" pitchFamily="18" charset="0"/>
              </a:rPr>
              <a:t>Steps</a:t>
            </a:r>
            <a:r>
              <a:rPr lang="es-ES" sz="4400" b="1" i="1" dirty="0" smtClean="0">
                <a:solidFill>
                  <a:prstClr val="black"/>
                </a:solidFill>
                <a:latin typeface="Bookman Old Style" panose="02050604050505020204" pitchFamily="18" charset="0"/>
              </a:rPr>
              <a:t> to </a:t>
            </a:r>
            <a:r>
              <a:rPr lang="es-ES" sz="4400" b="1" i="1" dirty="0" err="1" smtClean="0">
                <a:solidFill>
                  <a:prstClr val="black"/>
                </a:solidFill>
                <a:latin typeface="Bookman Old Style" panose="02050604050505020204" pitchFamily="18" charset="0"/>
              </a:rPr>
              <a:t>Christ</a:t>
            </a:r>
            <a:endParaRPr lang="es-ES" sz="4400" b="1" i="1" dirty="0" smtClean="0">
              <a:solidFill>
                <a:prstClr val="black"/>
              </a:solidFill>
              <a:latin typeface="Bookman Old Style" panose="02050604050505020204" pitchFamily="18" charset="0"/>
            </a:endParaRPr>
          </a:p>
          <a:p>
            <a:pPr algn="ctr"/>
            <a:r>
              <a:rPr lang="es-ES" sz="4400" b="1" i="1" dirty="0" smtClean="0">
                <a:solidFill>
                  <a:prstClr val="black"/>
                </a:solidFill>
                <a:latin typeface="Bookman Old Style" panose="02050604050505020204" pitchFamily="18" charset="0"/>
              </a:rPr>
              <a:t>Ch. </a:t>
            </a:r>
            <a:r>
              <a:rPr lang="es-ES" sz="4400" b="1" i="1" dirty="0">
                <a:solidFill>
                  <a:prstClr val="black"/>
                </a:solidFill>
                <a:latin typeface="Bookman Old Style" panose="02050604050505020204" pitchFamily="18" charset="0"/>
              </a:rPr>
              <a:t>8 </a:t>
            </a:r>
            <a:r>
              <a:rPr lang="es-ES" sz="4400" b="1" i="1" dirty="0" smtClean="0">
                <a:solidFill>
                  <a:prstClr val="black"/>
                </a:solidFill>
                <a:latin typeface="Bookman Old Style" panose="02050604050505020204" pitchFamily="18" charset="0"/>
              </a:rPr>
              <a:t>‘</a:t>
            </a:r>
            <a:r>
              <a:rPr lang="es-ES" sz="4400" b="1" i="1" dirty="0" err="1" smtClean="0">
                <a:solidFill>
                  <a:prstClr val="black"/>
                </a:solidFill>
                <a:latin typeface="Bookman Old Style" panose="02050604050505020204" pitchFamily="18" charset="0"/>
              </a:rPr>
              <a:t>Growing</a:t>
            </a:r>
            <a:r>
              <a:rPr lang="es-ES" sz="4400" b="1" i="1" dirty="0" smtClean="0">
                <a:solidFill>
                  <a:prstClr val="black"/>
                </a:solidFill>
                <a:latin typeface="Bookman Old Style" panose="02050604050505020204" pitchFamily="18" charset="0"/>
              </a:rPr>
              <a:t> </a:t>
            </a:r>
            <a:r>
              <a:rPr lang="es-ES" sz="4400" b="1" i="1" dirty="0">
                <a:solidFill>
                  <a:prstClr val="black"/>
                </a:solidFill>
                <a:latin typeface="Bookman Old Style" panose="02050604050505020204" pitchFamily="18" charset="0"/>
              </a:rPr>
              <a:t>Up </a:t>
            </a:r>
            <a:r>
              <a:rPr lang="es-ES" sz="4400" b="1" i="1" dirty="0" err="1">
                <a:solidFill>
                  <a:prstClr val="black"/>
                </a:solidFill>
                <a:latin typeface="Bookman Old Style" panose="02050604050505020204" pitchFamily="18" charset="0"/>
              </a:rPr>
              <a:t>Into</a:t>
            </a:r>
            <a:r>
              <a:rPr lang="es-ES" sz="4400" b="1" i="1" dirty="0">
                <a:solidFill>
                  <a:prstClr val="black"/>
                </a:solidFill>
                <a:latin typeface="Bookman Old Style" panose="02050604050505020204" pitchFamily="18" charset="0"/>
              </a:rPr>
              <a:t> </a:t>
            </a:r>
            <a:r>
              <a:rPr lang="es-ES" sz="4400" b="1" i="1" dirty="0" err="1" smtClean="0">
                <a:solidFill>
                  <a:prstClr val="black"/>
                </a:solidFill>
                <a:latin typeface="Bookman Old Style" panose="02050604050505020204" pitchFamily="18" charset="0"/>
              </a:rPr>
              <a:t>Christ</a:t>
            </a:r>
            <a:r>
              <a:rPr lang="es-ES" sz="4400" b="1" i="1" dirty="0" smtClean="0">
                <a:solidFill>
                  <a:prstClr val="black"/>
                </a:solidFill>
                <a:latin typeface="Bookman Old Style" panose="02050604050505020204" pitchFamily="18" charset="0"/>
              </a:rPr>
              <a:t>’</a:t>
            </a:r>
            <a:endParaRPr lang="es-ES" sz="4400" b="1" i="1" dirty="0">
              <a:solidFill>
                <a:prstClr val="black"/>
              </a:solidFill>
              <a:latin typeface="Bookman Old Style" panose="02050604050505020204" pitchFamily="18" charset="0"/>
            </a:endParaRPr>
          </a:p>
          <a:p>
            <a:pPr algn="ctr"/>
            <a:r>
              <a:rPr lang="en-US" sz="4400" b="1" i="1" dirty="0" smtClean="0">
                <a:solidFill>
                  <a:prstClr val="black"/>
                </a:solidFill>
                <a:latin typeface="Bookman Old Style" panose="02050604050505020204" pitchFamily="18" charset="0"/>
              </a:rPr>
              <a:t>“Consecrate </a:t>
            </a:r>
            <a:r>
              <a:rPr lang="en-US" sz="4400" b="1" i="1" dirty="0">
                <a:solidFill>
                  <a:prstClr val="black"/>
                </a:solidFill>
                <a:latin typeface="Bookman Old Style" panose="02050604050505020204" pitchFamily="18" charset="0"/>
              </a:rPr>
              <a:t>yourself to God in the morning; make this your very</a:t>
            </a:r>
          </a:p>
          <a:p>
            <a:pPr algn="ctr"/>
            <a:r>
              <a:rPr lang="en-US" sz="4400" b="1" i="1" dirty="0">
                <a:solidFill>
                  <a:prstClr val="black"/>
                </a:solidFill>
                <a:latin typeface="Bookman Old Style" panose="02050604050505020204" pitchFamily="18" charset="0"/>
              </a:rPr>
              <a:t>first work. Let your prayer be, </a:t>
            </a:r>
            <a:endParaRPr lang="en-US" sz="4400" b="1" i="1" dirty="0" smtClean="0">
              <a:solidFill>
                <a:prstClr val="black"/>
              </a:solidFill>
              <a:latin typeface="Bookman Old Style" panose="02050604050505020204" pitchFamily="18" charset="0"/>
            </a:endParaRPr>
          </a:p>
          <a:p>
            <a:pPr algn="ctr"/>
            <a:r>
              <a:rPr lang="en-US" sz="4400" b="1" i="1" dirty="0" smtClean="0">
                <a:solidFill>
                  <a:prstClr val="black"/>
                </a:solidFill>
                <a:latin typeface="Bookman Old Style" panose="02050604050505020204" pitchFamily="18" charset="0"/>
              </a:rPr>
              <a:t>“</a:t>
            </a:r>
            <a:r>
              <a:rPr lang="en-US" sz="4400" b="1" i="1" dirty="0">
                <a:solidFill>
                  <a:prstClr val="black"/>
                </a:solidFill>
                <a:latin typeface="Bookman Old Style" panose="02050604050505020204" pitchFamily="18" charset="0"/>
              </a:rPr>
              <a:t>Take me, O Lord, as wholly Thine. </a:t>
            </a:r>
            <a:endParaRPr lang="en-US" sz="4400" b="1" i="1" dirty="0" smtClean="0">
              <a:solidFill>
                <a:prstClr val="black"/>
              </a:solidFill>
              <a:latin typeface="Bookman Old Style" panose="02050604050505020204" pitchFamily="18" charset="0"/>
            </a:endParaRPr>
          </a:p>
          <a:p>
            <a:pPr algn="ctr"/>
            <a:r>
              <a:rPr lang="en-US" sz="4400" b="1" i="1" dirty="0" smtClean="0">
                <a:solidFill>
                  <a:prstClr val="black"/>
                </a:solidFill>
                <a:latin typeface="Bookman Old Style" panose="02050604050505020204" pitchFamily="18" charset="0"/>
              </a:rPr>
              <a:t>I lay </a:t>
            </a:r>
            <a:r>
              <a:rPr lang="en-US" sz="4400" b="1" i="1" dirty="0">
                <a:solidFill>
                  <a:prstClr val="black"/>
                </a:solidFill>
                <a:latin typeface="Bookman Old Style" panose="02050604050505020204" pitchFamily="18" charset="0"/>
              </a:rPr>
              <a:t>all my plans at Thy feet. </a:t>
            </a:r>
            <a:endParaRPr lang="en-US" sz="4400" b="1" i="1" dirty="0" smtClean="0">
              <a:solidFill>
                <a:prstClr val="black"/>
              </a:solidFill>
              <a:latin typeface="Bookman Old Style" panose="02050604050505020204" pitchFamily="18" charset="0"/>
            </a:endParaRPr>
          </a:p>
          <a:p>
            <a:pPr algn="ctr"/>
            <a:r>
              <a:rPr lang="en-US" sz="4400" b="1" i="1" dirty="0" smtClean="0">
                <a:solidFill>
                  <a:prstClr val="black"/>
                </a:solidFill>
                <a:latin typeface="Bookman Old Style" panose="02050604050505020204" pitchFamily="18" charset="0"/>
              </a:rPr>
              <a:t>Use </a:t>
            </a:r>
            <a:r>
              <a:rPr lang="en-US" sz="4400" b="1" i="1" dirty="0">
                <a:solidFill>
                  <a:prstClr val="black"/>
                </a:solidFill>
                <a:latin typeface="Bookman Old Style" panose="02050604050505020204" pitchFamily="18" charset="0"/>
              </a:rPr>
              <a:t>me today in Thy service. </a:t>
            </a:r>
            <a:endParaRPr lang="en-US" sz="4400" b="1" i="1" dirty="0" smtClean="0">
              <a:solidFill>
                <a:prstClr val="black"/>
              </a:solidFill>
              <a:latin typeface="Bookman Old Style" panose="02050604050505020204" pitchFamily="18" charset="0"/>
            </a:endParaRPr>
          </a:p>
          <a:p>
            <a:pPr algn="ctr"/>
            <a:r>
              <a:rPr lang="en-US" sz="4400" b="1" i="1" dirty="0" smtClean="0">
                <a:solidFill>
                  <a:prstClr val="black"/>
                </a:solidFill>
                <a:latin typeface="Bookman Old Style" panose="02050604050505020204" pitchFamily="18" charset="0"/>
              </a:rPr>
              <a:t>Abide with me</a:t>
            </a:r>
            <a:r>
              <a:rPr lang="en-US" sz="4400" b="1" i="1" dirty="0">
                <a:solidFill>
                  <a:prstClr val="black"/>
                </a:solidFill>
                <a:latin typeface="Bookman Old Style" panose="02050604050505020204" pitchFamily="18" charset="0"/>
              </a:rPr>
              <a:t>, and let all my work be wrought in </a:t>
            </a:r>
            <a:r>
              <a:rPr lang="en-US" sz="4400" b="1" i="1" dirty="0" smtClean="0">
                <a:solidFill>
                  <a:prstClr val="black"/>
                </a:solidFill>
                <a:latin typeface="Bookman Old Style" panose="02050604050505020204" pitchFamily="18" charset="0"/>
              </a:rPr>
              <a:t>Thee</a:t>
            </a:r>
            <a:r>
              <a:rPr lang="es-ES" sz="4400" b="1" i="1" dirty="0" smtClean="0">
                <a:solidFill>
                  <a:prstClr val="black"/>
                </a:solidFill>
                <a:latin typeface="Bookman Old Style" panose="02050604050505020204" pitchFamily="18" charset="0"/>
              </a:rPr>
              <a:t>…</a:t>
            </a:r>
            <a:endParaRPr lang="es-ES" sz="4400" b="1" i="1" dirty="0">
              <a:solidFill>
                <a:prstClr val="black"/>
              </a:solidFill>
              <a:latin typeface="Bookman Old Style" panose="02050604050505020204" pitchFamily="18" charset="0"/>
            </a:endParaRPr>
          </a:p>
        </p:txBody>
      </p:sp>
    </p:spTree>
    <p:extLst>
      <p:ext uri="{BB962C8B-B14F-4D97-AF65-F5344CB8AC3E}">
        <p14:creationId xmlns:p14="http://schemas.microsoft.com/office/powerpoint/2010/main" val="3267341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97" y="66580"/>
            <a:ext cx="12192000" cy="6658874"/>
          </a:xfrm>
          <a:prstGeom prst="rect">
            <a:avLst/>
          </a:prstGeom>
        </p:spPr>
        <p:txBody>
          <a:bodyPr wrap="square">
            <a:spAutoFit/>
          </a:bodyPr>
          <a:lstStyle/>
          <a:p>
            <a:pPr algn="ctr"/>
            <a:r>
              <a:rPr lang="en-US" sz="4267" b="1" i="1" dirty="0">
                <a:solidFill>
                  <a:prstClr val="black"/>
                </a:solidFill>
                <a:latin typeface="Bookman Old Style" panose="02050604050505020204" pitchFamily="18" charset="0"/>
              </a:rPr>
              <a:t>This is a daily matter.</a:t>
            </a:r>
          </a:p>
          <a:p>
            <a:pPr algn="ctr"/>
            <a:r>
              <a:rPr lang="en-US" sz="4267" b="1" i="1" dirty="0">
                <a:solidFill>
                  <a:prstClr val="black"/>
                </a:solidFill>
                <a:latin typeface="Bookman Old Style" panose="02050604050505020204" pitchFamily="18" charset="0"/>
              </a:rPr>
              <a:t>Each morning consecrate yourself to God for that day. Surrender all</a:t>
            </a:r>
          </a:p>
          <a:p>
            <a:pPr algn="ctr"/>
            <a:r>
              <a:rPr lang="en-US" sz="4267" b="1" i="1" dirty="0">
                <a:solidFill>
                  <a:prstClr val="black"/>
                </a:solidFill>
                <a:latin typeface="Bookman Old Style" panose="02050604050505020204" pitchFamily="18" charset="0"/>
              </a:rPr>
              <a:t>your plans to Him, to be carried out or given up as His providence</a:t>
            </a:r>
          </a:p>
          <a:p>
            <a:pPr algn="ctr"/>
            <a:r>
              <a:rPr lang="en-US" sz="4267" b="1" i="1" dirty="0">
                <a:solidFill>
                  <a:prstClr val="black"/>
                </a:solidFill>
                <a:latin typeface="Bookman Old Style" panose="02050604050505020204" pitchFamily="18" charset="0"/>
              </a:rPr>
              <a:t>shall indicate. Thus day by day you may be giving your life into the</a:t>
            </a:r>
          </a:p>
          <a:p>
            <a:pPr algn="ctr"/>
            <a:r>
              <a:rPr lang="en-US" sz="4267" b="1" i="1" dirty="0">
                <a:solidFill>
                  <a:prstClr val="black"/>
                </a:solidFill>
                <a:latin typeface="Bookman Old Style" panose="02050604050505020204" pitchFamily="18" charset="0"/>
              </a:rPr>
              <a:t>hands of God, and thus your life will be molded more and more after</a:t>
            </a:r>
          </a:p>
          <a:p>
            <a:pPr algn="ctr"/>
            <a:r>
              <a:rPr lang="en-US" sz="4267" b="1" i="1" dirty="0">
                <a:solidFill>
                  <a:prstClr val="black"/>
                </a:solidFill>
                <a:latin typeface="Bookman Old Style" panose="02050604050505020204" pitchFamily="18" charset="0"/>
              </a:rPr>
              <a:t>the life of Christ</a:t>
            </a:r>
            <a:r>
              <a:rPr lang="en-US" sz="4267" b="1" i="1" dirty="0" smtClean="0">
                <a:solidFill>
                  <a:prstClr val="black"/>
                </a:solidFill>
                <a:latin typeface="Bookman Old Style" panose="02050604050505020204" pitchFamily="18" charset="0"/>
              </a:rPr>
              <a:t>.”</a:t>
            </a:r>
            <a:endParaRPr lang="es-ES" sz="4800" b="1" i="1" dirty="0">
              <a:solidFill>
                <a:prstClr val="black"/>
              </a:solidFill>
              <a:latin typeface="Bookman Old Style" panose="02050604050505020204" pitchFamily="18" charset="0"/>
            </a:endParaRPr>
          </a:p>
        </p:txBody>
      </p:sp>
    </p:spTree>
    <p:extLst>
      <p:ext uri="{BB962C8B-B14F-4D97-AF65-F5344CB8AC3E}">
        <p14:creationId xmlns:p14="http://schemas.microsoft.com/office/powerpoint/2010/main" val="28579907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6769998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36469135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5628828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6705600"/>
          </a:xfrm>
        </p:spPr>
        <p:txBody>
          <a:bodyPr>
            <a:noAutofit/>
          </a:bodyPr>
          <a:lstStyle/>
          <a:p>
            <a:r>
              <a:rPr lang="es-ES_tradnl" sz="4800" b="1" i="1" dirty="0" smtClean="0">
                <a:latin typeface="Bookman Old Style" pitchFamily="18" charset="0"/>
              </a:rPr>
              <a:t>“</a:t>
            </a:r>
            <a:r>
              <a:rPr lang="en-US" sz="4800" b="1" i="1" dirty="0">
                <a:latin typeface="Bookman Old Style" pitchFamily="18" charset="0"/>
              </a:rPr>
              <a:t>When we have entire, wholehearted consecration to the service of Christ, God will recognize the fact by an outpouring of His Spirit without measure.” </a:t>
            </a:r>
            <a:r>
              <a:rPr lang="en-US" sz="4800" b="1" i="1" dirty="0" smtClean="0">
                <a:latin typeface="Bookman Old Style" pitchFamily="18" charset="0"/>
              </a:rPr>
              <a:t/>
            </a:r>
            <a:br>
              <a:rPr lang="en-US" sz="4800" b="1" i="1" dirty="0" smtClean="0">
                <a:latin typeface="Bookman Old Style" pitchFamily="18" charset="0"/>
              </a:rPr>
            </a:br>
            <a:r>
              <a:rPr lang="en-US" sz="4800" b="1" i="1" dirty="0" smtClean="0">
                <a:latin typeface="Bookman Old Style" pitchFamily="18" charset="0"/>
              </a:rPr>
              <a:t/>
            </a:r>
            <a:br>
              <a:rPr lang="en-US" sz="4800" b="1" i="1" dirty="0" smtClean="0">
                <a:latin typeface="Bookman Old Style" pitchFamily="18" charset="0"/>
              </a:rPr>
            </a:br>
            <a:r>
              <a:rPr lang="en-US" sz="4800" b="1" i="1" dirty="0" smtClean="0">
                <a:latin typeface="Bookman Old Style" pitchFamily="18" charset="0"/>
              </a:rPr>
              <a:t>LAST </a:t>
            </a:r>
            <a:r>
              <a:rPr lang="en-US" sz="4800" b="1" i="1" dirty="0">
                <a:latin typeface="Bookman Old Style" pitchFamily="18" charset="0"/>
              </a:rPr>
              <a:t>DAY EVENTS</a:t>
            </a:r>
            <a:br>
              <a:rPr lang="en-US" sz="4800" b="1" i="1" dirty="0">
                <a:latin typeface="Bookman Old Style" pitchFamily="18" charset="0"/>
              </a:rPr>
            </a:br>
            <a:r>
              <a:rPr lang="en-US" sz="4800" b="1" i="1" dirty="0">
                <a:latin typeface="Bookman Old Style" pitchFamily="18" charset="0"/>
              </a:rPr>
              <a:t>Chapter </a:t>
            </a:r>
            <a:r>
              <a:rPr lang="en-US" sz="4800" b="1" i="1" dirty="0" smtClean="0">
                <a:latin typeface="Bookman Old Style" pitchFamily="18" charset="0"/>
              </a:rPr>
              <a:t>13 ‘</a:t>
            </a:r>
            <a:r>
              <a:rPr lang="en-US" sz="4800" b="1" i="1" dirty="0">
                <a:latin typeface="Bookman Old Style" pitchFamily="18" charset="0"/>
              </a:rPr>
              <a:t>The Latter Rain’</a:t>
            </a:r>
            <a:endParaRPr lang="es-ES_tradnl" sz="4800" b="1" i="1" dirty="0">
              <a:latin typeface="Bookman Old Style" pitchFamily="18" charset="0"/>
            </a:endParaRPr>
          </a:p>
        </p:txBody>
      </p:sp>
      <p:sp>
        <p:nvSpPr>
          <p:cNvPr id="3" name="Content Placeholder 2"/>
          <p:cNvSpPr>
            <a:spLocks noGrp="1"/>
          </p:cNvSpPr>
          <p:nvPr>
            <p:ph idx="1"/>
          </p:nvPr>
        </p:nvSpPr>
        <p:spPr>
          <a:xfrm>
            <a:off x="2057400" y="7086600"/>
            <a:ext cx="8229600" cy="45719"/>
          </a:xfrm>
        </p:spPr>
        <p:txBody>
          <a:bodyPr>
            <a:normAutofit fontScale="25000" lnSpcReduction="20000"/>
          </a:bodyPr>
          <a:lstStyle/>
          <a:p>
            <a:endParaRPr lang="es-ES_tradnl"/>
          </a:p>
        </p:txBody>
      </p:sp>
    </p:spTree>
    <p:extLst>
      <p:ext uri="{BB962C8B-B14F-4D97-AF65-F5344CB8AC3E}">
        <p14:creationId xmlns:p14="http://schemas.microsoft.com/office/powerpoint/2010/main" val="27154811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3A2CC24-0F15-514B-B6D7-31043249CB2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08321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8400" y="-1143000"/>
            <a:ext cx="15544800" cy="9448800"/>
          </a:xfrm>
          <a:prstGeom prst="rect">
            <a:avLst/>
          </a:prstGeom>
        </p:spPr>
      </p:pic>
    </p:spTree>
    <p:extLst>
      <p:ext uri="{BB962C8B-B14F-4D97-AF65-F5344CB8AC3E}">
        <p14:creationId xmlns:p14="http://schemas.microsoft.com/office/powerpoint/2010/main" val="4222502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617912" y="775251"/>
            <a:ext cx="10956175" cy="4339650"/>
          </a:xfrm>
          <a:prstGeom prst="rect">
            <a:avLst/>
          </a:prstGeom>
        </p:spPr>
        <p:txBody>
          <a:bodyPr wrap="square">
            <a:spAutoFit/>
          </a:bodyPr>
          <a:lstStyle/>
          <a:p>
            <a:pPr algn="ctr"/>
            <a:r>
              <a:rPr lang="en-US" sz="5400" b="1" dirty="0" smtClean="0">
                <a:solidFill>
                  <a:prstClr val="white"/>
                </a:solidFill>
                <a:latin typeface="Garamond" panose="02020404030301010803" pitchFamily="18" charset="0"/>
              </a:rPr>
              <a:t> Go </a:t>
            </a:r>
            <a:r>
              <a:rPr lang="en-US" sz="5400" b="1" dirty="0">
                <a:solidFill>
                  <a:prstClr val="white"/>
                </a:solidFill>
                <a:latin typeface="Garamond" panose="02020404030301010803" pitchFamily="18" charset="0"/>
              </a:rPr>
              <a:t>t</a:t>
            </a:r>
            <a:r>
              <a:rPr lang="en-US" sz="5400" b="1" dirty="0" smtClean="0">
                <a:solidFill>
                  <a:prstClr val="white"/>
                </a:solidFill>
                <a:latin typeface="Garamond" panose="02020404030301010803" pitchFamily="18" charset="0"/>
              </a:rPr>
              <a:t>herefore, </a:t>
            </a:r>
            <a:r>
              <a:rPr lang="en-US" sz="5400" b="1" dirty="0">
                <a:solidFill>
                  <a:prstClr val="white"/>
                </a:solidFill>
                <a:latin typeface="Garamond" panose="02020404030301010803" pitchFamily="18" charset="0"/>
              </a:rPr>
              <a:t>and make disciples of all the </a:t>
            </a:r>
            <a:r>
              <a:rPr lang="en-US" sz="5400" b="1" dirty="0" smtClean="0">
                <a:solidFill>
                  <a:prstClr val="white"/>
                </a:solidFill>
                <a:latin typeface="Garamond" panose="02020404030301010803" pitchFamily="18" charset="0"/>
              </a:rPr>
              <a:t>nations: baptizing them…</a:t>
            </a:r>
          </a:p>
          <a:p>
            <a:pPr algn="ctr"/>
            <a:r>
              <a:rPr lang="en-US" sz="5400" b="1" dirty="0" smtClean="0">
                <a:solidFill>
                  <a:prstClr val="white"/>
                </a:solidFill>
                <a:latin typeface="Garamond" panose="02020404030301010803" pitchFamily="18" charset="0"/>
              </a:rPr>
              <a:t>teaching </a:t>
            </a:r>
            <a:r>
              <a:rPr lang="en-US" sz="5400" b="1" dirty="0">
                <a:solidFill>
                  <a:prstClr val="white"/>
                </a:solidFill>
                <a:latin typeface="Garamond" panose="02020404030301010803" pitchFamily="18" charset="0"/>
              </a:rPr>
              <a:t>them to observe all things that I have commanded </a:t>
            </a:r>
            <a:r>
              <a:rPr lang="en-US" sz="5400" b="1" dirty="0" smtClean="0">
                <a:solidFill>
                  <a:prstClr val="white"/>
                </a:solidFill>
                <a:latin typeface="Garamond" panose="02020404030301010803" pitchFamily="18" charset="0"/>
              </a:rPr>
              <a:t>you.</a:t>
            </a:r>
          </a:p>
          <a:p>
            <a:pPr algn="ctr"/>
            <a:r>
              <a:rPr lang="es-ES" sz="6000" b="1" dirty="0" smtClean="0">
                <a:solidFill>
                  <a:srgbClr val="FFC000"/>
                </a:solidFill>
                <a:latin typeface="Garamond" panose="02020404030301010803" pitchFamily="18" charset="0"/>
              </a:rPr>
              <a:t>Matthew 28:18-20</a:t>
            </a:r>
            <a:endParaRPr lang="es-ES" sz="6000" b="1" dirty="0">
              <a:solidFill>
                <a:srgbClr val="FFC000"/>
              </a:solidFill>
              <a:latin typeface="Garamond" panose="02020404030301010803" pitchFamily="18" charset="0"/>
            </a:endParaRPr>
          </a:p>
        </p:txBody>
      </p:sp>
      <p:pic>
        <p:nvPicPr>
          <p:cNvPr id="3" name="Picture 2"/>
          <p:cNvPicPr>
            <a:picLocks noChangeAspect="1"/>
          </p:cNvPicPr>
          <p:nvPr/>
        </p:nvPicPr>
        <p:blipFill>
          <a:blip r:embed="rId3"/>
          <a:stretch>
            <a:fillRect/>
          </a:stretch>
        </p:blipFill>
        <p:spPr>
          <a:xfrm>
            <a:off x="-149630" y="4882396"/>
            <a:ext cx="12192000" cy="2772067"/>
          </a:xfrm>
          <a:prstGeom prst="rect">
            <a:avLst/>
          </a:prstGeom>
        </p:spPr>
      </p:pic>
    </p:spTree>
    <p:extLst>
      <p:ext uri="{BB962C8B-B14F-4D97-AF65-F5344CB8AC3E}">
        <p14:creationId xmlns:p14="http://schemas.microsoft.com/office/powerpoint/2010/main" val="2252594334"/>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1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17.xml><?xml version="1.0" encoding="utf-8"?>
<a:theme xmlns:a="http://schemas.openxmlformats.org/drawingml/2006/main" name="2_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8.xml><?xml version="1.0" encoding="utf-8"?>
<a:theme xmlns:a="http://schemas.openxmlformats.org/drawingml/2006/main" name="3_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19.xml><?xml version="1.0" encoding="utf-8"?>
<a:theme xmlns:a="http://schemas.openxmlformats.org/drawingml/2006/main" name="4_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8.xml><?xml version="1.0" encoding="utf-8"?>
<a:theme xmlns:a="http://schemas.openxmlformats.org/drawingml/2006/main" name="2_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9.xml><?xml version="1.0" encoding="utf-8"?>
<a:theme xmlns:a="http://schemas.openxmlformats.org/drawingml/2006/main" name="7_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4626</TotalTime>
  <Words>1406</Words>
  <Application>Microsoft Office PowerPoint</Application>
  <PresentationFormat>Widescreen</PresentationFormat>
  <Paragraphs>115</Paragraphs>
  <Slides>77</Slides>
  <Notes>13</Notes>
  <HiddenSlides>0</HiddenSlides>
  <MMClips>0</MMClips>
  <ScaleCrop>false</ScaleCrop>
  <HeadingPairs>
    <vt:vector size="6" baseType="variant">
      <vt:variant>
        <vt:lpstr>Fonts Used</vt:lpstr>
      </vt:variant>
      <vt:variant>
        <vt:i4>15</vt:i4>
      </vt:variant>
      <vt:variant>
        <vt:lpstr>Theme</vt:lpstr>
      </vt:variant>
      <vt:variant>
        <vt:i4>19</vt:i4>
      </vt:variant>
      <vt:variant>
        <vt:lpstr>Slide Titles</vt:lpstr>
      </vt:variant>
      <vt:variant>
        <vt:i4>77</vt:i4>
      </vt:variant>
    </vt:vector>
  </HeadingPairs>
  <TitlesOfParts>
    <vt:vector size="111" baseType="lpstr">
      <vt:lpstr>Arial</vt:lpstr>
      <vt:lpstr>Arial Narrow</vt:lpstr>
      <vt:lpstr>Baskerville SemiBold</vt:lpstr>
      <vt:lpstr>Bookman Old Style</vt:lpstr>
      <vt:lpstr>Calibri</vt:lpstr>
      <vt:lpstr>Calibri Light</vt:lpstr>
      <vt:lpstr>Garamond</vt:lpstr>
      <vt:lpstr>Gill Sans</vt:lpstr>
      <vt:lpstr>Helvetica</vt:lpstr>
      <vt:lpstr>Helvetica Neue</vt:lpstr>
      <vt:lpstr>Helvetica Neue Light</vt:lpstr>
      <vt:lpstr>Helvetica Neue Medium</vt:lpstr>
      <vt:lpstr>Tw Cen MT</vt:lpstr>
      <vt:lpstr>Wingdings</vt:lpstr>
      <vt:lpstr>Wingdings 2</vt:lpstr>
      <vt:lpstr>Office Theme</vt:lpstr>
      <vt:lpstr>1_Office Theme</vt:lpstr>
      <vt:lpstr>2_Office Theme</vt:lpstr>
      <vt:lpstr>9_Widescreen Presentation</vt:lpstr>
      <vt:lpstr>5_Office Theme</vt:lpstr>
      <vt:lpstr>4_Office Theme</vt:lpstr>
      <vt:lpstr>Widescreen Presentation</vt:lpstr>
      <vt:lpstr>2_Widescreen Presentation</vt:lpstr>
      <vt:lpstr>7_Widescreen Presentation</vt:lpstr>
      <vt:lpstr>6_Widescreen Presentation</vt:lpstr>
      <vt:lpstr>3_Office Theme</vt:lpstr>
      <vt:lpstr>6_Office Theme</vt:lpstr>
      <vt:lpstr>1_Widescreen Presentation</vt:lpstr>
      <vt:lpstr>7_Office Theme</vt:lpstr>
      <vt:lpstr>1_Black</vt:lpstr>
      <vt:lpstr>1_Horizon</vt:lpstr>
      <vt:lpstr>2_Black</vt:lpstr>
      <vt:lpstr>3_Widescreen Presentation</vt:lpstr>
      <vt:lpstr>4_Widescreen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we have entire, wholehearted consecration to the service of Christ, God will recognize the fact by an outpouring of His Spirit without measure.”   LAST DAY EVENTS Chapter 13 ‘The Latter Rain’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AMAZING</dc:title>
  <dc:creator>southern cross business machines scbm</dc:creator>
  <cp:lastModifiedBy>CARLITOS MUNOZ</cp:lastModifiedBy>
  <cp:revision>129</cp:revision>
  <cp:lastPrinted>2019-02-10T06:25:07Z</cp:lastPrinted>
  <dcterms:created xsi:type="dcterms:W3CDTF">2019-01-10T04:04:19Z</dcterms:created>
  <dcterms:modified xsi:type="dcterms:W3CDTF">2022-06-04T14:30:21Z</dcterms:modified>
</cp:coreProperties>
</file>