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media/image10.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5.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18" r:id="rId3"/>
    <p:sldMasterId id="2147483737" r:id="rId4"/>
    <p:sldMasterId id="2147483749" r:id="rId5"/>
    <p:sldMasterId id="2147483759" r:id="rId6"/>
    <p:sldMasterId id="2147483782" r:id="rId7"/>
    <p:sldMasterId id="2147483794" r:id="rId8"/>
    <p:sldMasterId id="2147483806" r:id="rId9"/>
    <p:sldMasterId id="2147483818" r:id="rId10"/>
  </p:sldMasterIdLst>
  <p:notesMasterIdLst>
    <p:notesMasterId r:id="rId71"/>
  </p:notesMasterIdLst>
  <p:sldIdLst>
    <p:sldId id="534" r:id="rId11"/>
    <p:sldId id="566" r:id="rId12"/>
    <p:sldId id="688" r:id="rId13"/>
    <p:sldId id="670" r:id="rId14"/>
    <p:sldId id="639" r:id="rId15"/>
    <p:sldId id="640" r:id="rId16"/>
    <p:sldId id="641" r:id="rId17"/>
    <p:sldId id="642" r:id="rId18"/>
    <p:sldId id="607" r:id="rId19"/>
    <p:sldId id="568" r:id="rId20"/>
    <p:sldId id="671" r:id="rId21"/>
    <p:sldId id="672" r:id="rId22"/>
    <p:sldId id="609" r:id="rId23"/>
    <p:sldId id="611" r:id="rId24"/>
    <p:sldId id="612" r:id="rId25"/>
    <p:sldId id="617" r:id="rId26"/>
    <p:sldId id="573" r:id="rId27"/>
    <p:sldId id="577" r:id="rId28"/>
    <p:sldId id="673" r:id="rId29"/>
    <p:sldId id="616" r:id="rId30"/>
    <p:sldId id="624" r:id="rId31"/>
    <p:sldId id="689" r:id="rId32"/>
    <p:sldId id="625" r:id="rId33"/>
    <p:sldId id="626" r:id="rId34"/>
    <p:sldId id="683" r:id="rId35"/>
    <p:sldId id="614" r:id="rId36"/>
    <p:sldId id="615" r:id="rId37"/>
    <p:sldId id="677" r:id="rId38"/>
    <p:sldId id="678" r:id="rId39"/>
    <p:sldId id="679" r:id="rId40"/>
    <p:sldId id="680" r:id="rId41"/>
    <p:sldId id="681" r:id="rId42"/>
    <p:sldId id="682" r:id="rId43"/>
    <p:sldId id="633" r:id="rId44"/>
    <p:sldId id="634" r:id="rId45"/>
    <p:sldId id="674" r:id="rId46"/>
    <p:sldId id="635" r:id="rId47"/>
    <p:sldId id="675" r:id="rId48"/>
    <p:sldId id="636" r:id="rId49"/>
    <p:sldId id="622" r:id="rId50"/>
    <p:sldId id="631" r:id="rId51"/>
    <p:sldId id="653" r:id="rId52"/>
    <p:sldId id="643" r:id="rId53"/>
    <p:sldId id="629" r:id="rId54"/>
    <p:sldId id="630" r:id="rId55"/>
    <p:sldId id="648" r:id="rId56"/>
    <p:sldId id="649" r:id="rId57"/>
    <p:sldId id="650" r:id="rId58"/>
    <p:sldId id="684" r:id="rId59"/>
    <p:sldId id="685" r:id="rId60"/>
    <p:sldId id="654" r:id="rId61"/>
    <p:sldId id="655" r:id="rId62"/>
    <p:sldId id="656" r:id="rId63"/>
    <p:sldId id="657" r:id="rId64"/>
    <p:sldId id="658" r:id="rId65"/>
    <p:sldId id="659" r:id="rId66"/>
    <p:sldId id="686" r:id="rId67"/>
    <p:sldId id="687" r:id="rId68"/>
    <p:sldId id="644" r:id="rId69"/>
    <p:sldId id="645"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37AB"/>
    <a:srgbClr val="0A1325"/>
    <a:srgbClr val="1B315A"/>
    <a:srgbClr val="294B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74" autoAdjust="0"/>
    <p:restoredTop sz="77887"/>
  </p:normalViewPr>
  <p:slideViewPr>
    <p:cSldViewPr snapToGrid="0" snapToObjects="1">
      <p:cViewPr varScale="1">
        <p:scale>
          <a:sx n="58" d="100"/>
          <a:sy n="58" d="100"/>
        </p:scale>
        <p:origin x="54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D1B8F7-38FC-F84B-A3EB-8843D24FAC97}" type="datetimeFigureOut">
              <a:rPr lang="en-US" smtClean="0"/>
              <a:t>6/4/2022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3F8EC-26F8-0A4E-A5DD-32BD34F628BA}" type="slidenum">
              <a:rPr lang="en-US" smtClean="0"/>
              <a:t>‹#›</a:t>
            </a:fld>
            <a:endParaRPr lang="en-US"/>
          </a:p>
        </p:txBody>
      </p:sp>
    </p:spTree>
    <p:extLst>
      <p:ext uri="{BB962C8B-B14F-4D97-AF65-F5344CB8AC3E}">
        <p14:creationId xmlns:p14="http://schemas.microsoft.com/office/powerpoint/2010/main" val="511385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1B23F8EC-26F8-0A4E-A5DD-32BD34F628B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841075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0713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b="1" dirty="0" smtClean="0"/>
              <a:t>2 Cor 3:18</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F9D336F-A6A8-41BD-97DB-AB23D70678CB}" type="slidenum">
              <a:rPr lang="en-US" altLang="en-US">
                <a:solidFill>
                  <a:prstClr val="black"/>
                </a:solidFill>
                <a:latin typeface="Arial" panose="020B0604020202020204" pitchFamily="34" charset="0"/>
              </a:rPr>
              <a:pPr eaLnBrk="1" hangingPunct="1">
                <a:spcBef>
                  <a:spcPct val="0"/>
                </a:spcBef>
              </a:pPr>
              <a:t>12</a:t>
            </a:fld>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149195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b="1" dirty="0" smtClean="0"/>
              <a:t>2 Cor 3:18</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F9D336F-A6A8-41BD-97DB-AB23D70678CB}" type="slidenum">
              <a:rPr lang="en-US" altLang="en-US">
                <a:solidFill>
                  <a:prstClr val="black"/>
                </a:solidFill>
                <a:latin typeface="Arial" panose="020B0604020202020204" pitchFamily="34" charset="0"/>
              </a:rPr>
              <a:pPr eaLnBrk="1" hangingPunct="1">
                <a:spcBef>
                  <a:spcPct val="0"/>
                </a:spcBef>
              </a:pPr>
              <a:t>16</a:t>
            </a:fld>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150708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8064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9371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8885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7933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9529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6333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C30C07-953C-4D43-8909-1CF5EB0E97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F5C67AD-A8A5-1448-91F4-F3D27C0165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0519616-3507-404A-BE72-CAB744B175C3}"/>
              </a:ext>
            </a:extLst>
          </p:cNvPr>
          <p:cNvSpPr>
            <a:spLocks noGrp="1"/>
          </p:cNvSpPr>
          <p:nvPr>
            <p:ph type="dt" sz="half" idx="10"/>
          </p:nvPr>
        </p:nvSpPr>
        <p:spPr/>
        <p:txBody>
          <a:bodyPr/>
          <a:lstStyle/>
          <a:p>
            <a:fld id="{AD31CB79-82AB-6944-BD88-50017CB4DDA0}" type="datetimeFigureOut">
              <a:rPr lang="en-US" smtClean="0"/>
              <a:t>6/4/2022</a:t>
            </a:fld>
            <a:endParaRPr lang="en-US"/>
          </a:p>
        </p:txBody>
      </p:sp>
      <p:sp>
        <p:nvSpPr>
          <p:cNvPr id="5" name="Footer Placeholder 4">
            <a:extLst>
              <a:ext uri="{FF2B5EF4-FFF2-40B4-BE49-F238E27FC236}">
                <a16:creationId xmlns:a16="http://schemas.microsoft.com/office/drawing/2014/main" xmlns="" id="{1019BF8A-DA99-6742-86DD-5F675AF2B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325807-B817-B54D-B379-922D2226214D}"/>
              </a:ext>
            </a:extLst>
          </p:cNvPr>
          <p:cNvSpPr>
            <a:spLocks noGrp="1"/>
          </p:cNvSpPr>
          <p:nvPr>
            <p:ph type="sldNum" sz="quarter" idx="12"/>
          </p:nvPr>
        </p:nvSpPr>
        <p:spPr/>
        <p:txBody>
          <a:bodyPr/>
          <a:lstStyle/>
          <a:p>
            <a:fld id="{203DF942-50B4-CC47-A6A1-EF7422F9787A}" type="slidenum">
              <a:rPr lang="en-US" smtClean="0"/>
              <a:t>‹#›</a:t>
            </a:fld>
            <a:endParaRPr lang="en-US"/>
          </a:p>
        </p:txBody>
      </p:sp>
    </p:spTree>
    <p:extLst>
      <p:ext uri="{BB962C8B-B14F-4D97-AF65-F5344CB8AC3E}">
        <p14:creationId xmlns:p14="http://schemas.microsoft.com/office/powerpoint/2010/main" val="1060360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7B50EB-BFE9-444E-B637-D91FE1FEEB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47126C1-076A-EB48-AFD4-84BEECDA8F8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A71300F-7BAE-334C-8425-1723F9B3C1A8}"/>
              </a:ext>
            </a:extLst>
          </p:cNvPr>
          <p:cNvSpPr>
            <a:spLocks noGrp="1"/>
          </p:cNvSpPr>
          <p:nvPr>
            <p:ph type="dt" sz="half" idx="10"/>
          </p:nvPr>
        </p:nvSpPr>
        <p:spPr/>
        <p:txBody>
          <a:bodyPr/>
          <a:lstStyle/>
          <a:p>
            <a:fld id="{AD31CB79-82AB-6944-BD88-50017CB4DDA0}" type="datetimeFigureOut">
              <a:rPr lang="en-US" smtClean="0"/>
              <a:t>6/4/2022</a:t>
            </a:fld>
            <a:endParaRPr lang="en-US"/>
          </a:p>
        </p:txBody>
      </p:sp>
      <p:sp>
        <p:nvSpPr>
          <p:cNvPr id="5" name="Footer Placeholder 4">
            <a:extLst>
              <a:ext uri="{FF2B5EF4-FFF2-40B4-BE49-F238E27FC236}">
                <a16:creationId xmlns:a16="http://schemas.microsoft.com/office/drawing/2014/main" xmlns="" id="{6591C4BE-C3C7-6846-9553-903E34D533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03B5A9-8BF3-FE4B-9035-19AD90831CED}"/>
              </a:ext>
            </a:extLst>
          </p:cNvPr>
          <p:cNvSpPr>
            <a:spLocks noGrp="1"/>
          </p:cNvSpPr>
          <p:nvPr>
            <p:ph type="sldNum" sz="quarter" idx="12"/>
          </p:nvPr>
        </p:nvSpPr>
        <p:spPr/>
        <p:txBody>
          <a:bodyPr/>
          <a:lstStyle/>
          <a:p>
            <a:fld id="{203DF942-50B4-CC47-A6A1-EF7422F9787A}" type="slidenum">
              <a:rPr lang="en-US" smtClean="0"/>
              <a:t>‹#›</a:t>
            </a:fld>
            <a:endParaRPr lang="en-US"/>
          </a:p>
        </p:txBody>
      </p:sp>
    </p:spTree>
    <p:extLst>
      <p:ext uri="{BB962C8B-B14F-4D97-AF65-F5344CB8AC3E}">
        <p14:creationId xmlns:p14="http://schemas.microsoft.com/office/powerpoint/2010/main" val="3062040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C0914D7-5D1A-FA45-B61F-0B444F23B7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79B7BDD-607E-1648-AAF1-D65BA8321E2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2D1149-E9C1-5340-B680-8A578BF40CF1}"/>
              </a:ext>
            </a:extLst>
          </p:cNvPr>
          <p:cNvSpPr>
            <a:spLocks noGrp="1"/>
          </p:cNvSpPr>
          <p:nvPr>
            <p:ph type="dt" sz="half" idx="10"/>
          </p:nvPr>
        </p:nvSpPr>
        <p:spPr/>
        <p:txBody>
          <a:bodyPr/>
          <a:lstStyle/>
          <a:p>
            <a:fld id="{AD31CB79-82AB-6944-BD88-50017CB4DDA0}" type="datetimeFigureOut">
              <a:rPr lang="en-US" smtClean="0"/>
              <a:t>6/4/2022</a:t>
            </a:fld>
            <a:endParaRPr lang="en-US"/>
          </a:p>
        </p:txBody>
      </p:sp>
      <p:sp>
        <p:nvSpPr>
          <p:cNvPr id="5" name="Footer Placeholder 4">
            <a:extLst>
              <a:ext uri="{FF2B5EF4-FFF2-40B4-BE49-F238E27FC236}">
                <a16:creationId xmlns:a16="http://schemas.microsoft.com/office/drawing/2014/main" xmlns="" id="{8855D88C-9472-7C44-A73A-D1FF105608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FEEE6C-93E4-3E46-B1CC-A4DCEACACED1}"/>
              </a:ext>
            </a:extLst>
          </p:cNvPr>
          <p:cNvSpPr>
            <a:spLocks noGrp="1"/>
          </p:cNvSpPr>
          <p:nvPr>
            <p:ph type="sldNum" sz="quarter" idx="12"/>
          </p:nvPr>
        </p:nvSpPr>
        <p:spPr/>
        <p:txBody>
          <a:bodyPr/>
          <a:lstStyle/>
          <a:p>
            <a:fld id="{203DF942-50B4-CC47-A6A1-EF7422F9787A}" type="slidenum">
              <a:rPr lang="en-US" smtClean="0"/>
              <a:t>‹#›</a:t>
            </a:fld>
            <a:endParaRPr lang="en-US"/>
          </a:p>
        </p:txBody>
      </p:sp>
    </p:spTree>
    <p:extLst>
      <p:ext uri="{BB962C8B-B14F-4D97-AF65-F5344CB8AC3E}">
        <p14:creationId xmlns:p14="http://schemas.microsoft.com/office/powerpoint/2010/main" val="3055567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7750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92063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14162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051663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67575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1"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6" name="Holder 6"/>
          <p:cNvSpPr>
            <a:spLocks noGrp="1"/>
          </p:cNvSpPr>
          <p:nvPr>
            <p:ph type="sldNum" sz="quarter" idx="7"/>
          </p:nvPr>
        </p:nvSpPr>
        <p:spPr>
          <a:xfrm>
            <a:off x="8778241" y="6377940"/>
            <a:ext cx="280416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074836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a:xfrm>
            <a:off x="4145280" y="6377940"/>
            <a:ext cx="390144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6" name="Holder 6"/>
          <p:cNvSpPr>
            <a:spLocks noGrp="1"/>
          </p:cNvSpPr>
          <p:nvPr>
            <p:ph type="sldNum" sz="quarter" idx="7"/>
          </p:nvPr>
        </p:nvSpPr>
        <p:spPr>
          <a:xfrm>
            <a:off x="8778241" y="6377940"/>
            <a:ext cx="280416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88591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1"/>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1"/>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0"/>
            <a:ext cx="390144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609600" y="6377940"/>
            <a:ext cx="280416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7" name="Holder 7"/>
          <p:cNvSpPr>
            <a:spLocks noGrp="1"/>
          </p:cNvSpPr>
          <p:nvPr>
            <p:ph type="sldNum" sz="quarter" idx="7"/>
          </p:nvPr>
        </p:nvSpPr>
        <p:spPr>
          <a:xfrm>
            <a:off x="8778241" y="6377940"/>
            <a:ext cx="280416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87701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D21123-D64B-674C-9DDB-B62D6EBEE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BF548DC-D84F-A14B-A8C7-209A51747C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8F85F4-25DE-DA42-9CEB-02B772B510FC}"/>
              </a:ext>
            </a:extLst>
          </p:cNvPr>
          <p:cNvSpPr>
            <a:spLocks noGrp="1"/>
          </p:cNvSpPr>
          <p:nvPr>
            <p:ph type="dt" sz="half" idx="10"/>
          </p:nvPr>
        </p:nvSpPr>
        <p:spPr/>
        <p:txBody>
          <a:bodyPr/>
          <a:lstStyle/>
          <a:p>
            <a:fld id="{AD31CB79-82AB-6944-BD88-50017CB4DDA0}" type="datetimeFigureOut">
              <a:rPr lang="en-US" smtClean="0"/>
              <a:t>6/4/2022</a:t>
            </a:fld>
            <a:endParaRPr lang="en-US"/>
          </a:p>
        </p:txBody>
      </p:sp>
      <p:sp>
        <p:nvSpPr>
          <p:cNvPr id="5" name="Footer Placeholder 4">
            <a:extLst>
              <a:ext uri="{FF2B5EF4-FFF2-40B4-BE49-F238E27FC236}">
                <a16:creationId xmlns:a16="http://schemas.microsoft.com/office/drawing/2014/main" xmlns="" id="{6EB9A6F1-0EED-2046-B0A5-11D71ABD6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585A05-6659-CE43-A0B5-B691BB54A9DD}"/>
              </a:ext>
            </a:extLst>
          </p:cNvPr>
          <p:cNvSpPr>
            <a:spLocks noGrp="1"/>
          </p:cNvSpPr>
          <p:nvPr>
            <p:ph type="sldNum" sz="quarter" idx="12"/>
          </p:nvPr>
        </p:nvSpPr>
        <p:spPr/>
        <p:txBody>
          <a:bodyPr/>
          <a:lstStyle/>
          <a:p>
            <a:fld id="{203DF942-50B4-CC47-A6A1-EF7422F9787A}" type="slidenum">
              <a:rPr lang="en-US" smtClean="0"/>
              <a:t>‹#›</a:t>
            </a:fld>
            <a:endParaRPr lang="en-US"/>
          </a:p>
        </p:txBody>
      </p:sp>
    </p:spTree>
    <p:extLst>
      <p:ext uri="{BB962C8B-B14F-4D97-AF65-F5344CB8AC3E}">
        <p14:creationId xmlns:p14="http://schemas.microsoft.com/office/powerpoint/2010/main" val="2321043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a:xfrm>
            <a:off x="4145280" y="6377940"/>
            <a:ext cx="390144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609600" y="6377940"/>
            <a:ext cx="280416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5" name="Holder 5"/>
          <p:cNvSpPr>
            <a:spLocks noGrp="1"/>
          </p:cNvSpPr>
          <p:nvPr>
            <p:ph type="sldNum" sz="quarter" idx="7"/>
          </p:nvPr>
        </p:nvSpPr>
        <p:spPr>
          <a:xfrm>
            <a:off x="8778241" y="6377940"/>
            <a:ext cx="280416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43822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609600" y="6377940"/>
            <a:ext cx="280416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4" name="Holder 4"/>
          <p:cNvSpPr>
            <a:spLocks noGrp="1"/>
          </p:cNvSpPr>
          <p:nvPr>
            <p:ph type="sldNum" sz="quarter" idx="7"/>
          </p:nvPr>
        </p:nvSpPr>
        <p:spPr>
          <a:xfrm>
            <a:off x="8778241" y="6377940"/>
            <a:ext cx="280416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41067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724D48-5DDC-49BB-B630-A0B33281A6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4387204"/>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6C4A7A-B9D1-4C73-BAA7-1EB86025DF0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903039"/>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836F27E-F786-4129-A73A-7ABB345C483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1964920"/>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16B4159-1D16-4F04-9323-DF19BF66C0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123943"/>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B609E8B-2184-46E4-A152-CA8BF44823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6316795"/>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E19432D-74EC-4DBC-AB30-769B36684B3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6922808"/>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A1BBCF5-4781-432C-848B-E993DD7C54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7376986"/>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534502A-9D7E-4383-A3BC-3BC813FE1E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2379387"/>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3A6002-EA5E-634B-9448-86AC7C9872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8816DFB-7FD3-1149-B1D6-F2E7201447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D56C9DE-C27A-C142-B3DC-5701B673D2A0}"/>
              </a:ext>
            </a:extLst>
          </p:cNvPr>
          <p:cNvSpPr>
            <a:spLocks noGrp="1"/>
          </p:cNvSpPr>
          <p:nvPr>
            <p:ph type="dt" sz="half" idx="10"/>
          </p:nvPr>
        </p:nvSpPr>
        <p:spPr/>
        <p:txBody>
          <a:bodyPr/>
          <a:lstStyle/>
          <a:p>
            <a:fld id="{AD31CB79-82AB-6944-BD88-50017CB4DDA0}" type="datetimeFigureOut">
              <a:rPr lang="en-US" smtClean="0"/>
              <a:t>6/4/2022</a:t>
            </a:fld>
            <a:endParaRPr lang="en-US"/>
          </a:p>
        </p:txBody>
      </p:sp>
      <p:sp>
        <p:nvSpPr>
          <p:cNvPr id="5" name="Footer Placeholder 4">
            <a:extLst>
              <a:ext uri="{FF2B5EF4-FFF2-40B4-BE49-F238E27FC236}">
                <a16:creationId xmlns:a16="http://schemas.microsoft.com/office/drawing/2014/main" xmlns="" id="{CDC8EEF3-6487-8248-92FA-62364472F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B3E7AF-E468-B340-874F-277AC4A98B8E}"/>
              </a:ext>
            </a:extLst>
          </p:cNvPr>
          <p:cNvSpPr>
            <a:spLocks noGrp="1"/>
          </p:cNvSpPr>
          <p:nvPr>
            <p:ph type="sldNum" sz="quarter" idx="12"/>
          </p:nvPr>
        </p:nvSpPr>
        <p:spPr/>
        <p:txBody>
          <a:bodyPr/>
          <a:lstStyle/>
          <a:p>
            <a:fld id="{203DF942-50B4-CC47-A6A1-EF7422F9787A}" type="slidenum">
              <a:rPr lang="en-US" smtClean="0"/>
              <a:t>‹#›</a:t>
            </a:fld>
            <a:endParaRPr lang="en-US"/>
          </a:p>
        </p:txBody>
      </p:sp>
    </p:spTree>
    <p:extLst>
      <p:ext uri="{BB962C8B-B14F-4D97-AF65-F5344CB8AC3E}">
        <p14:creationId xmlns:p14="http://schemas.microsoft.com/office/powerpoint/2010/main" val="29747555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DD86874-5BAE-4690-BE86-BD3B17764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5259358"/>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587114A-65FF-45F4-B205-584B7A1A94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39720"/>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6E40768-79AF-46E1-94BD-709DE4330EE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4386127"/>
      </p:ext>
    </p:extLst>
  </p:cSld>
  <p:clrMapOvr>
    <a:masterClrMapping/>
  </p:clrMapOvr>
  <p:transition spd="slow">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Subtitle 8"/>
          <p:cNvSpPr>
            <a:spLocks noGrp="1"/>
          </p:cNvSpPr>
          <p:nvPr>
            <p:ph type="subTitle" idx="1"/>
          </p:nvPr>
        </p:nvSpPr>
        <p:spPr>
          <a:xfrm>
            <a:off x="3149600" y="6050037"/>
            <a:ext cx="8686800" cy="685800"/>
          </a:xfrm>
        </p:spPr>
        <p:txBody>
          <a:bodyPr anchor="ctr"/>
          <a:lstStyle>
            <a:lvl1pPr marL="0" indent="0" algn="l">
              <a:buNone/>
              <a:defRPr sz="3733">
                <a:solidFill>
                  <a:srgbClr val="FFFFFF"/>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667">
                <a:solidFill>
                  <a:srgbClr val="FFFFFF"/>
                </a:solidFill>
              </a:defRPr>
            </a:lvl1pPr>
          </a:lstStyle>
          <a:p>
            <a:fld id="{047E157E-8DCB-4F70-A0AF-5EB586A91DD4}" type="datetime1">
              <a:rPr lang="en-US"/>
              <a:pPr/>
              <a:t>6/4/2022</a:t>
            </a:fld>
            <a:endParaRPr/>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a:solidFill>
                <a:srgbClr val="DEF5FA"/>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8F82E0A0-C266-4798-8C8F-B9F91E9DA37E}" type="slidenum">
              <a:rPr>
                <a:solidFill>
                  <a:srgbClr val="DEF5FA"/>
                </a:solidFill>
              </a:rPr>
              <a:pPr/>
              <a:t>‹#›</a:t>
            </a:fld>
            <a:endParaRPr>
              <a:solidFill>
                <a:srgbClr val="DEF5FA"/>
              </a:solidFill>
            </a:endParaRPr>
          </a:p>
        </p:txBody>
      </p:sp>
      <p:sp>
        <p:nvSpPr>
          <p:cNvPr id="12" name="Rectangle 11"/>
          <p:cNvSpPr>
            <a:spLocks noGrp="1"/>
          </p:cNvSpPr>
          <p:nvPr>
            <p:ph type="title"/>
          </p:nvPr>
        </p:nvSpPr>
        <p:spPr>
          <a:xfrm>
            <a:off x="3149600" y="3124200"/>
            <a:ext cx="8636000" cy="2717800"/>
          </a:xfrm>
        </p:spPr>
        <p:txBody>
          <a:bodyPr rtlCol="0" anchor="b"/>
          <a:lstStyle>
            <a:lvl1pPr>
              <a:defRPr cap="all" baseline="0"/>
            </a:lvl1pPr>
          </a:lstStyle>
          <a:p>
            <a:r>
              <a:rPr/>
              <a:t>Click to edit Master title style</a:t>
            </a:r>
          </a:p>
        </p:txBody>
      </p:sp>
    </p:spTree>
    <p:extLst>
      <p:ext uri="{BB962C8B-B14F-4D97-AF65-F5344CB8AC3E}">
        <p14:creationId xmlns:p14="http://schemas.microsoft.com/office/powerpoint/2010/main" val="3947416252"/>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a:t>Click to edit Master title style</a:t>
            </a:r>
          </a:p>
        </p:txBody>
      </p:sp>
      <p:sp>
        <p:nvSpPr>
          <p:cNvPr id="3" name="Rectangle 2"/>
          <p:cNvSpPr>
            <a:spLocks noGrp="1"/>
          </p:cNvSpPr>
          <p:nvPr>
            <p:ph type="dt" sz="half" idx="10"/>
          </p:nvPr>
        </p:nvSpPr>
        <p:spPr/>
        <p:txBody>
          <a:bodyPr/>
          <a:lstStyle/>
          <a:p>
            <a:fld id="{E4606EA6-EFEA-4C30-9264-4F9291A5780D}" type="datetime1">
              <a:rPr lang="en-US">
                <a:solidFill>
                  <a:srgbClr val="464646"/>
                </a:solidFill>
              </a:rPr>
              <a:pPr/>
              <a:t>6/4/2022</a:t>
            </a:fld>
            <a:endParaRPr>
              <a:solidFill>
                <a:srgbClr val="464646"/>
              </a:solidFill>
            </a:endParaRPr>
          </a:p>
        </p:txBody>
      </p:sp>
      <p:sp>
        <p:nvSpPr>
          <p:cNvPr id="4" name="Rectangle 3"/>
          <p:cNvSpPr>
            <a:spLocks noGrp="1"/>
          </p:cNvSpPr>
          <p:nvPr>
            <p:ph type="ftr" sz="quarter" idx="11"/>
          </p:nvPr>
        </p:nvSpPr>
        <p:spPr/>
        <p:txBody>
          <a:bodyPr/>
          <a:lstStyle/>
          <a:p>
            <a:endParaRPr>
              <a:solidFill>
                <a:srgbClr val="464646"/>
              </a:solidFill>
            </a:endParaRPr>
          </a:p>
        </p:txBody>
      </p:sp>
      <p:sp>
        <p:nvSpPr>
          <p:cNvPr id="5" name="Rectangle 4"/>
          <p:cNvSpPr>
            <a:spLocks noGrp="1"/>
          </p:cNvSpPr>
          <p:nvPr>
            <p:ph type="sldNum" sz="quarter" idx="12"/>
          </p:nvPr>
        </p:nvSpPr>
        <p:spPr/>
        <p:txBody>
          <a:bodyPr/>
          <a:lstStyle/>
          <a:p>
            <a:fld id="{8F82E0A0-C266-4798-8C8F-B9F91E9DA37E}" type="slidenum">
              <a:rPr/>
              <a:pPr/>
              <a:t>‹#›</a:t>
            </a:fld>
            <a:endParaRPr/>
          </a:p>
        </p:txBody>
      </p:sp>
      <p:sp>
        <p:nvSpPr>
          <p:cNvPr id="7" name="Rectangle 6"/>
          <p:cNvSpPr>
            <a:spLocks noGrp="1"/>
          </p:cNvSpPr>
          <p:nvPr>
            <p:ph sz="quarter" idx="13"/>
          </p:nvPr>
        </p:nvSpPr>
        <p:spPr>
          <a:xfrm>
            <a:off x="812800" y="1803400"/>
            <a:ext cx="10871200" cy="43688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3705176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1"/>
            <a:ext cx="9497484" cy="1673225"/>
          </a:xfrm>
        </p:spPr>
        <p:txBody>
          <a:bodyPr anchor="t"/>
          <a:lstStyle>
            <a:lvl1pPr>
              <a:buNone/>
              <a:defRPr sz="3733">
                <a:solidFill>
                  <a:schemeClr val="tx2"/>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a:r>
              <a:rPr/>
              <a:t>Click to edit Master text styles</a:t>
            </a:r>
          </a:p>
        </p:txBody>
      </p:sp>
      <p:sp>
        <p:nvSpPr>
          <p:cNvPr id="7" name="Rectangle 6"/>
          <p:cNvSpPr/>
          <p:nvPr/>
        </p:nvSpPr>
        <p:spPr>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2" name="Title 1"/>
          <p:cNvSpPr>
            <a:spLocks noGrp="1"/>
          </p:cNvSpPr>
          <p:nvPr>
            <p:ph type="title" hasCustomPrompt="1"/>
          </p:nvPr>
        </p:nvSpPr>
        <p:spPr>
          <a:xfrm>
            <a:off x="1828800" y="1600200"/>
            <a:ext cx="10160000" cy="990600"/>
          </a:xfrm>
        </p:spPr>
        <p:txBody>
          <a:bodyPr/>
          <a:lstStyle>
            <a:lvl1pPr algn="l">
              <a:buNone/>
              <a:defRPr sz="5867" b="0" cap="none">
                <a:solidFill>
                  <a:srgbClr val="FFFFFF"/>
                </a:solidFill>
              </a:defRPr>
            </a:lvl1pPr>
          </a:lstStyle>
          <a:p>
            <a:r>
              <a:rPr/>
              <a:t>Click to edit master title style</a:t>
            </a:r>
          </a:p>
        </p:txBody>
      </p:sp>
      <p:sp>
        <p:nvSpPr>
          <p:cNvPr id="12" name="Date Placeholder 11"/>
          <p:cNvSpPr>
            <a:spLocks noGrp="1"/>
          </p:cNvSpPr>
          <p:nvPr>
            <p:ph type="dt" sz="half" idx="10"/>
          </p:nvPr>
        </p:nvSpPr>
        <p:spPr/>
        <p:txBody>
          <a:bodyPr/>
          <a:lstStyle/>
          <a:p>
            <a:fld id="{6FCF9F07-3BC7-4570-B054-79111B0A380C}" type="datetime1">
              <a:rPr lang="en-US">
                <a:solidFill>
                  <a:srgbClr val="464646"/>
                </a:solidFill>
              </a:rPr>
              <a:pPr/>
              <a:t>6/4/2022</a:t>
            </a:fld>
            <a:endParaRPr>
              <a:solidFill>
                <a:srgbClr val="464646"/>
              </a:solidFill>
            </a:endParaRPr>
          </a:p>
        </p:txBody>
      </p:sp>
      <p:sp>
        <p:nvSpPr>
          <p:cNvPr id="13" name="Slide Number Placeholder 12"/>
          <p:cNvSpPr>
            <a:spLocks noGrp="1"/>
          </p:cNvSpPr>
          <p:nvPr>
            <p:ph type="sldNum" sz="quarter" idx="11"/>
          </p:nvPr>
        </p:nvSpPr>
        <p:spPr>
          <a:xfrm>
            <a:off x="0" y="1752601"/>
            <a:ext cx="1727200" cy="701676"/>
          </a:xfrm>
        </p:spPr>
        <p:txBody>
          <a:bodyPr>
            <a:noAutofit/>
          </a:bodyPr>
          <a:lstStyle>
            <a:lvl1pPr>
              <a:defRPr sz="3200">
                <a:solidFill>
                  <a:srgbClr val="FFFFFF"/>
                </a:solidFill>
              </a:defRPr>
            </a:lvl1pPr>
          </a:lstStyle>
          <a:p>
            <a:fld id="{8F82E0A0-C266-4798-8C8F-B9F91E9DA37E}" type="slidenum">
              <a:rPr/>
              <a:pPr/>
              <a:t>‹#›</a:t>
            </a:fld>
            <a:endParaRPr/>
          </a:p>
        </p:txBody>
      </p:sp>
      <p:sp>
        <p:nvSpPr>
          <p:cNvPr id="14" name="Footer Placeholder 13"/>
          <p:cNvSpPr>
            <a:spLocks noGrp="1"/>
          </p:cNvSpPr>
          <p:nvPr>
            <p:ph type="ftr" sz="quarter" idx="12"/>
          </p:nvPr>
        </p:nvSpPr>
        <p:spPr/>
        <p:txBody>
          <a:bodyPr/>
          <a:lstStyle/>
          <a:p>
            <a:endParaRPr>
              <a:solidFill>
                <a:srgbClr val="464646"/>
              </a:solidFill>
            </a:endParaRPr>
          </a:p>
        </p:txBody>
      </p:sp>
    </p:spTree>
    <p:extLst>
      <p:ext uri="{BB962C8B-B14F-4D97-AF65-F5344CB8AC3E}">
        <p14:creationId xmlns:p14="http://schemas.microsoft.com/office/powerpoint/2010/main" val="620579397"/>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9" name="Content Placeholder 8"/>
          <p:cNvSpPr>
            <a:spLocks noGrp="1"/>
          </p:cNvSpPr>
          <p:nvPr>
            <p:ph sz="quarter" idx="13"/>
          </p:nvPr>
        </p:nvSpPr>
        <p:spPr>
          <a:xfrm>
            <a:off x="812800" y="1803402"/>
            <a:ext cx="5181600" cy="4358165"/>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1" name="Content Placeholder 10"/>
          <p:cNvSpPr>
            <a:spLocks noGrp="1"/>
          </p:cNvSpPr>
          <p:nvPr>
            <p:ph sz="quarter" idx="14"/>
          </p:nvPr>
        </p:nvSpPr>
        <p:spPr>
          <a:xfrm>
            <a:off x="6459868" y="1803399"/>
            <a:ext cx="5181600" cy="4358167"/>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8" name="Date Placeholder 7"/>
          <p:cNvSpPr>
            <a:spLocks noGrp="1"/>
          </p:cNvSpPr>
          <p:nvPr>
            <p:ph type="dt" sz="half" idx="15"/>
          </p:nvPr>
        </p:nvSpPr>
        <p:spPr/>
        <p:txBody>
          <a:bodyPr rtlCol="0"/>
          <a:lstStyle/>
          <a:p>
            <a:fld id="{E4606EA6-EFEA-4C30-9264-4F9291A5780D}" type="datetime1">
              <a:rPr lang="en-US">
                <a:solidFill>
                  <a:srgbClr val="464646"/>
                </a:solidFill>
              </a:rPr>
              <a:pPr/>
              <a:t>6/4/2022</a:t>
            </a:fld>
            <a:endParaRPr>
              <a:solidFill>
                <a:srgbClr val="464646"/>
              </a:solidFill>
            </a:endParaRPr>
          </a:p>
        </p:txBody>
      </p:sp>
      <p:sp>
        <p:nvSpPr>
          <p:cNvPr id="10" name="Slide Number Placeholder 9"/>
          <p:cNvSpPr>
            <a:spLocks noGrp="1"/>
          </p:cNvSpPr>
          <p:nvPr>
            <p:ph type="sldNum" sz="quarter" idx="16"/>
          </p:nvPr>
        </p:nvSpPr>
        <p:spPr/>
        <p:txBody>
          <a:bodyPr rtlCol="0"/>
          <a:lstStyle/>
          <a:p>
            <a:fld id="{8F82E0A0-C266-4798-8C8F-B9F91E9DA37E}" type="slidenum">
              <a:rPr/>
              <a:pPr/>
              <a:t>‹#›</a:t>
            </a:fld>
            <a:endParaRPr/>
          </a:p>
        </p:txBody>
      </p:sp>
      <p:sp>
        <p:nvSpPr>
          <p:cNvPr id="12" name="Footer Placeholder 11"/>
          <p:cNvSpPr>
            <a:spLocks noGrp="1"/>
          </p:cNvSpPr>
          <p:nvPr>
            <p:ph type="ftr" sz="quarter" idx="17"/>
          </p:nvPr>
        </p:nvSpPr>
        <p:spPr/>
        <p:txBody>
          <a:bodyPr rtlCol="0"/>
          <a:lstStyle/>
          <a:p>
            <a:endParaRPr>
              <a:solidFill>
                <a:srgbClr val="464646"/>
              </a:solidFill>
            </a:endParaRPr>
          </a:p>
        </p:txBody>
      </p:sp>
    </p:spTree>
    <p:extLst>
      <p:ext uri="{BB962C8B-B14F-4D97-AF65-F5344CB8AC3E}">
        <p14:creationId xmlns:p14="http://schemas.microsoft.com/office/powerpoint/2010/main" val="6114238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6864" y="157480"/>
            <a:ext cx="10871200" cy="1341120"/>
          </a:xfrm>
        </p:spPr>
        <p:txBody>
          <a:bodyPr anchor="b"/>
          <a:lstStyle>
            <a:lvl1pPr>
              <a:defRPr/>
            </a:lvl1pPr>
          </a:lstStyle>
          <a:p>
            <a:r>
              <a:rPr/>
              <a:t>Click to edit Master title style</a:t>
            </a:r>
          </a:p>
        </p:txBody>
      </p:sp>
      <p:sp>
        <p:nvSpPr>
          <p:cNvPr id="11" name="Content Placeholder 10"/>
          <p:cNvSpPr>
            <a:spLocks noGrp="1"/>
          </p:cNvSpPr>
          <p:nvPr>
            <p:ph sz="quarter" idx="13"/>
          </p:nvPr>
        </p:nvSpPr>
        <p:spPr>
          <a:xfrm>
            <a:off x="812800" y="2559757"/>
            <a:ext cx="5181600" cy="3505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3" name="Content Placeholder 12"/>
          <p:cNvSpPr>
            <a:spLocks noGrp="1"/>
          </p:cNvSpPr>
          <p:nvPr>
            <p:ph sz="quarter" idx="14"/>
          </p:nvPr>
        </p:nvSpPr>
        <p:spPr>
          <a:xfrm>
            <a:off x="6400800" y="2559757"/>
            <a:ext cx="5181600" cy="3505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0" name="Date Placeholder 9"/>
          <p:cNvSpPr>
            <a:spLocks noGrp="1"/>
          </p:cNvSpPr>
          <p:nvPr>
            <p:ph type="dt" sz="half" idx="15"/>
          </p:nvPr>
        </p:nvSpPr>
        <p:spPr/>
        <p:txBody>
          <a:bodyPr rtlCol="0"/>
          <a:lstStyle/>
          <a:p>
            <a:fld id="{E4606EA6-EFEA-4C30-9264-4F9291A5780D}" type="datetime1">
              <a:rPr lang="en-US">
                <a:solidFill>
                  <a:srgbClr val="464646"/>
                </a:solidFill>
              </a:rPr>
              <a:pPr/>
              <a:t>6/4/2022</a:t>
            </a:fld>
            <a:endParaRPr>
              <a:solidFill>
                <a:srgbClr val="464646"/>
              </a:solidFill>
            </a:endParaRPr>
          </a:p>
        </p:txBody>
      </p:sp>
      <p:sp>
        <p:nvSpPr>
          <p:cNvPr id="12" name="Slide Number Placeholder 11"/>
          <p:cNvSpPr>
            <a:spLocks noGrp="1"/>
          </p:cNvSpPr>
          <p:nvPr>
            <p:ph type="sldNum" sz="quarter" idx="16"/>
          </p:nvPr>
        </p:nvSpPr>
        <p:spPr/>
        <p:txBody>
          <a:bodyPr rtlCol="0"/>
          <a:lstStyle/>
          <a:p>
            <a:fld id="{8F82E0A0-C266-4798-8C8F-B9F91E9DA37E}" type="slidenum">
              <a:rPr/>
              <a:pPr/>
              <a:t>‹#›</a:t>
            </a:fld>
            <a:endParaRPr/>
          </a:p>
        </p:txBody>
      </p:sp>
      <p:sp>
        <p:nvSpPr>
          <p:cNvPr id="14" name="Footer Placeholder 13"/>
          <p:cNvSpPr>
            <a:spLocks noGrp="1"/>
          </p:cNvSpPr>
          <p:nvPr>
            <p:ph type="ftr" sz="quarter" idx="17"/>
          </p:nvPr>
        </p:nvSpPr>
        <p:spPr/>
        <p:txBody>
          <a:bodyPr rtlCol="0"/>
          <a:lstStyle/>
          <a:p>
            <a:endParaRPr>
              <a:solidFill>
                <a:srgbClr val="464646"/>
              </a:solidFill>
            </a:endParaRPr>
          </a:p>
        </p:txBody>
      </p:sp>
      <p:sp>
        <p:nvSpPr>
          <p:cNvPr id="16" name="Text Placeholder 15"/>
          <p:cNvSpPr>
            <a:spLocks noGrp="1"/>
          </p:cNvSpPr>
          <p:nvPr>
            <p:ph type="body" sz="quarter" idx="18"/>
          </p:nvPr>
        </p:nvSpPr>
        <p:spPr>
          <a:xfrm>
            <a:off x="812800" y="1816383"/>
            <a:ext cx="5181600" cy="707136"/>
          </a:xfrm>
          <a:solidFill>
            <a:schemeClr val="accent2"/>
          </a:solidFill>
        </p:spPr>
        <p:txBody>
          <a:bodyPr rtlCol="0" anchor="ctr"/>
          <a:lstStyle>
            <a:lvl1pPr>
              <a:buFontTx/>
              <a:buNone/>
              <a:defRPr sz="2667" b="1">
                <a:solidFill>
                  <a:srgbClr val="FFFFFF"/>
                </a:solidFill>
              </a:defRPr>
            </a:lvl1pPr>
          </a:lstStyle>
          <a:p>
            <a:pPr lvl="0"/>
            <a:r>
              <a:rPr/>
              <a:t>Click to edit Master text styles</a:t>
            </a:r>
          </a:p>
        </p:txBody>
      </p:sp>
      <p:sp>
        <p:nvSpPr>
          <p:cNvPr id="15" name="Text Placeholder 14"/>
          <p:cNvSpPr>
            <a:spLocks noGrp="1"/>
          </p:cNvSpPr>
          <p:nvPr>
            <p:ph type="body" sz="quarter" idx="19"/>
          </p:nvPr>
        </p:nvSpPr>
        <p:spPr>
          <a:xfrm>
            <a:off x="6400800" y="1816383"/>
            <a:ext cx="5181600" cy="707136"/>
          </a:xfrm>
          <a:solidFill>
            <a:schemeClr val="accent4"/>
          </a:solidFill>
        </p:spPr>
        <p:txBody>
          <a:bodyPr rtlCol="0" anchor="ctr"/>
          <a:lstStyle>
            <a:lvl1pPr>
              <a:buFontTx/>
              <a:buNone/>
              <a:defRPr sz="2667" b="1">
                <a:solidFill>
                  <a:srgbClr val="FFFFFF"/>
                </a:solidFill>
              </a:defRPr>
            </a:lvl1pPr>
          </a:lstStyle>
          <a:p>
            <a:pPr lvl="0"/>
            <a:r>
              <a:rPr/>
              <a:t>Click to edit Master text styles</a:t>
            </a:r>
          </a:p>
        </p:txBody>
      </p:sp>
    </p:spTree>
    <p:extLst>
      <p:ext uri="{BB962C8B-B14F-4D97-AF65-F5344CB8AC3E}">
        <p14:creationId xmlns:p14="http://schemas.microsoft.com/office/powerpoint/2010/main" val="99318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2"/>
          <p:cNvSpPr>
            <a:spLocks noGrp="1"/>
          </p:cNvSpPr>
          <p:nvPr>
            <p:ph type="dt" sz="half" idx="10"/>
          </p:nvPr>
        </p:nvSpPr>
        <p:spPr/>
        <p:txBody>
          <a:bodyPr/>
          <a:lstStyle/>
          <a:p>
            <a:fld id="{6DFADB5D-B7A0-47E3-AD2D-B1A6F8614213}" type="datetime1">
              <a:rPr lang="en-US">
                <a:solidFill>
                  <a:srgbClr val="464646"/>
                </a:solidFill>
              </a:rPr>
              <a:pPr/>
              <a:t>6/4/2022</a:t>
            </a:fld>
            <a:endParaRPr>
              <a:solidFill>
                <a:srgbClr val="464646"/>
              </a:solidFill>
            </a:endParaRPr>
          </a:p>
        </p:txBody>
      </p:sp>
      <p:sp>
        <p:nvSpPr>
          <p:cNvPr id="4" name="Footer Placeholder 3"/>
          <p:cNvSpPr>
            <a:spLocks noGrp="1"/>
          </p:cNvSpPr>
          <p:nvPr>
            <p:ph type="ftr" sz="quarter" idx="11"/>
          </p:nvPr>
        </p:nvSpPr>
        <p:spPr/>
        <p:txBody>
          <a:bodyPr/>
          <a:lstStyle/>
          <a:p>
            <a:endParaRPr>
              <a:solidFill>
                <a:srgbClr val="464646"/>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3F7CB7D-F184-43C7-B6FD-03D728E1BBFF}" type="slidenum">
              <a:rPr/>
              <a:pPr/>
              <a:t>‹#›</a:t>
            </a:fld>
            <a:endParaRPr/>
          </a:p>
        </p:txBody>
      </p:sp>
    </p:spTree>
    <p:extLst>
      <p:ext uri="{BB962C8B-B14F-4D97-AF65-F5344CB8AC3E}">
        <p14:creationId xmlns:p14="http://schemas.microsoft.com/office/powerpoint/2010/main" val="17467986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a:solidFill>
                  <a:srgbClr val="464646"/>
                </a:solidFill>
              </a:rPr>
              <a:pPr/>
              <a:t>6/4/2022</a:t>
            </a:fld>
            <a:endParaRPr>
              <a:solidFill>
                <a:srgbClr val="464646"/>
              </a:solidFill>
            </a:endParaRPr>
          </a:p>
        </p:txBody>
      </p:sp>
      <p:sp>
        <p:nvSpPr>
          <p:cNvPr id="3" name="Footer Placeholder 2"/>
          <p:cNvSpPr>
            <a:spLocks noGrp="1"/>
          </p:cNvSpPr>
          <p:nvPr>
            <p:ph type="ftr" sz="quarter" idx="11"/>
          </p:nvPr>
        </p:nvSpPr>
        <p:spPr/>
        <p:txBody>
          <a:bodyPr/>
          <a:lstStyle/>
          <a:p>
            <a:endParaRPr>
              <a:solidFill>
                <a:srgbClr val="464646"/>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3F7CB7D-F184-43C7-B6FD-03D728E1BBFF}" type="slidenum">
              <a:rPr>
                <a:solidFill>
                  <a:srgbClr val="464646"/>
                </a:solidFill>
              </a:rPr>
              <a:pPr/>
              <a:t>‹#›</a:t>
            </a:fld>
            <a:endParaRPr>
              <a:solidFill>
                <a:srgbClr val="464646"/>
              </a:solidFill>
            </a:endParaRPr>
          </a:p>
        </p:txBody>
      </p:sp>
    </p:spTree>
    <p:extLst>
      <p:ext uri="{BB962C8B-B14F-4D97-AF65-F5344CB8AC3E}">
        <p14:creationId xmlns:p14="http://schemas.microsoft.com/office/powerpoint/2010/main" val="3397088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8EDC20-0E51-EF45-9864-AEF2A68C34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9C5E1A6-D563-F247-8120-A144BCD091B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959C320-23B1-0847-82C3-6E53F855701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C557D98-5F7C-324E-AFEF-CA631271C7D6}"/>
              </a:ext>
            </a:extLst>
          </p:cNvPr>
          <p:cNvSpPr>
            <a:spLocks noGrp="1"/>
          </p:cNvSpPr>
          <p:nvPr>
            <p:ph type="dt" sz="half" idx="10"/>
          </p:nvPr>
        </p:nvSpPr>
        <p:spPr/>
        <p:txBody>
          <a:bodyPr/>
          <a:lstStyle/>
          <a:p>
            <a:fld id="{AD31CB79-82AB-6944-BD88-50017CB4DDA0}" type="datetimeFigureOut">
              <a:rPr lang="en-US" smtClean="0"/>
              <a:t>6/4/2022</a:t>
            </a:fld>
            <a:endParaRPr lang="en-US"/>
          </a:p>
        </p:txBody>
      </p:sp>
      <p:sp>
        <p:nvSpPr>
          <p:cNvPr id="6" name="Footer Placeholder 5">
            <a:extLst>
              <a:ext uri="{FF2B5EF4-FFF2-40B4-BE49-F238E27FC236}">
                <a16:creationId xmlns:a16="http://schemas.microsoft.com/office/drawing/2014/main" xmlns="" id="{FC3A0C78-37EE-3345-BB63-F00ACBF5D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C593B18-B19C-5342-9B2A-E702FBA1B1B8}"/>
              </a:ext>
            </a:extLst>
          </p:cNvPr>
          <p:cNvSpPr>
            <a:spLocks noGrp="1"/>
          </p:cNvSpPr>
          <p:nvPr>
            <p:ph type="sldNum" sz="quarter" idx="12"/>
          </p:nvPr>
        </p:nvSpPr>
        <p:spPr/>
        <p:txBody>
          <a:bodyPr/>
          <a:lstStyle/>
          <a:p>
            <a:fld id="{203DF942-50B4-CC47-A6A1-EF7422F9787A}" type="slidenum">
              <a:rPr lang="en-US" smtClean="0"/>
              <a:t>‹#›</a:t>
            </a:fld>
            <a:endParaRPr lang="en-US"/>
          </a:p>
        </p:txBody>
      </p:sp>
    </p:spTree>
    <p:extLst>
      <p:ext uri="{BB962C8B-B14F-4D97-AF65-F5344CB8AC3E}">
        <p14:creationId xmlns:p14="http://schemas.microsoft.com/office/powerpoint/2010/main" val="36470351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157480"/>
            <a:ext cx="10871200" cy="1341120"/>
          </a:xfrm>
        </p:spPr>
        <p:txBody>
          <a:bodyPr anchor="b"/>
          <a:lstStyle>
            <a:lvl1pPr algn="l">
              <a:buNone/>
              <a:defRPr sz="5600" b="0"/>
            </a:lvl1pPr>
          </a:lstStyle>
          <a:p>
            <a:r>
              <a:rPr/>
              <a:t>Click to edit Master title style</a:t>
            </a:r>
          </a:p>
        </p:txBody>
      </p:sp>
      <p:sp>
        <p:nvSpPr>
          <p:cNvPr id="5" name="Date Placeholder 4"/>
          <p:cNvSpPr>
            <a:spLocks noGrp="1"/>
          </p:cNvSpPr>
          <p:nvPr>
            <p:ph type="dt" sz="half" idx="10"/>
          </p:nvPr>
        </p:nvSpPr>
        <p:spPr/>
        <p:txBody>
          <a:bodyPr/>
          <a:lstStyle/>
          <a:p>
            <a:fld id="{F49A8198-4617-485E-9585-4840B69DBBA6}" type="datetime1">
              <a:rPr lang="en-US">
                <a:solidFill>
                  <a:srgbClr val="464646"/>
                </a:solidFill>
              </a:rPr>
              <a:pPr/>
              <a:t>6/4/2022</a:t>
            </a:fld>
            <a:endParaRPr>
              <a:solidFill>
                <a:srgbClr val="464646"/>
              </a:solidFill>
            </a:endParaRPr>
          </a:p>
        </p:txBody>
      </p:sp>
      <p:sp>
        <p:nvSpPr>
          <p:cNvPr id="6" name="Footer Placeholder 5"/>
          <p:cNvSpPr>
            <a:spLocks noGrp="1"/>
          </p:cNvSpPr>
          <p:nvPr>
            <p:ph type="ftr" sz="quarter" idx="11"/>
          </p:nvPr>
        </p:nvSpPr>
        <p:spPr/>
        <p:txBody>
          <a:bodyPr/>
          <a:lstStyle/>
          <a:p>
            <a:endParaRPr>
              <a:solidFill>
                <a:srgbClr val="464646"/>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3F7CB7D-F184-43C7-B6FD-03D728E1BBFF}" type="slidenum">
              <a:rPr/>
              <a:pPr/>
              <a:t>‹#›</a:t>
            </a:fld>
            <a:endParaRPr/>
          </a:p>
        </p:txBody>
      </p:sp>
      <p:sp>
        <p:nvSpPr>
          <p:cNvPr id="3" name="Text Placeholder 2"/>
          <p:cNvSpPr>
            <a:spLocks noGrp="1"/>
          </p:cNvSpPr>
          <p:nvPr>
            <p:ph type="body" idx="1"/>
          </p:nvPr>
        </p:nvSpPr>
        <p:spPr>
          <a:xfrm>
            <a:off x="812800" y="1905000"/>
            <a:ext cx="2133600"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333"/>
              </a:spcAft>
              <a:buNone/>
              <a:defRPr sz="2400"/>
            </a:lvl1pPr>
            <a:lvl2pPr>
              <a:buNone/>
              <a:defRPr sz="1600"/>
            </a:lvl2pPr>
            <a:lvl3pPr>
              <a:buNone/>
              <a:defRPr sz="1333"/>
            </a:lvl3pPr>
            <a:lvl4pPr>
              <a:buNone/>
              <a:defRPr sz="1200"/>
            </a:lvl4pPr>
            <a:lvl5pPr>
              <a:buNone/>
              <a:defRPr sz="1200"/>
            </a:lvl5pPr>
          </a:lstStyle>
          <a:p>
            <a:pPr lvl="0"/>
            <a:r>
              <a:rPr/>
              <a:t>Click to edit Master text styles</a:t>
            </a:r>
          </a:p>
        </p:txBody>
      </p:sp>
      <p:sp>
        <p:nvSpPr>
          <p:cNvPr id="9" name="Content Placeholder 8"/>
          <p:cNvSpPr>
            <a:spLocks noGrp="1"/>
          </p:cNvSpPr>
          <p:nvPr>
            <p:ph sz="quarter" idx="13"/>
          </p:nvPr>
        </p:nvSpPr>
        <p:spPr>
          <a:xfrm>
            <a:off x="3149600" y="1905000"/>
            <a:ext cx="8534400" cy="42672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Tree>
    <p:extLst>
      <p:ext uri="{BB962C8B-B14F-4D97-AF65-F5344CB8AC3E}">
        <p14:creationId xmlns:p14="http://schemas.microsoft.com/office/powerpoint/2010/main" val="22572967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076891" y="0"/>
            <a:ext cx="10115109" cy="4559808"/>
          </a:xfrm>
          <a:solidFill>
            <a:schemeClr val="tx2">
              <a:shade val="50000"/>
            </a:schemeClr>
          </a:solidFill>
          <a:ln>
            <a:noFill/>
          </a:ln>
        </p:spPr>
        <p:txBody>
          <a:bodyPr/>
          <a:lstStyle>
            <a:lvl1pPr>
              <a:buNone/>
              <a:defRPr sz="4267"/>
            </a:lvl1pPr>
          </a:lstStyle>
          <a:p>
            <a:r>
              <a:rPr/>
              <a:t>Click icon to add picture</a:t>
            </a:r>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2267"/>
            </a:lvl1pPr>
            <a:lvl2pPr>
              <a:buFontTx/>
              <a:buNone/>
              <a:defRPr sz="1600"/>
            </a:lvl2pPr>
            <a:lvl3pPr>
              <a:buFontTx/>
              <a:buNone/>
              <a:defRPr sz="1333"/>
            </a:lvl3pPr>
            <a:lvl4pPr>
              <a:buFontTx/>
              <a:buNone/>
              <a:defRPr sz="1200"/>
            </a:lvl4pPr>
            <a:lvl5pPr>
              <a:buFontTx/>
              <a:buNone/>
              <a:defRPr sz="1200"/>
            </a:lvl5pPr>
          </a:lstStyle>
          <a:p>
            <a:pPr lvl="0"/>
            <a:r>
              <a:rPr/>
              <a:t>Click to edit Master text styles</a:t>
            </a:r>
          </a:p>
        </p:txBody>
      </p:sp>
      <p:sp>
        <p:nvSpPr>
          <p:cNvPr id="8" name="Rectangle 7"/>
          <p:cNvSpPr/>
          <p:nvPr/>
        </p:nvSpPr>
        <p:spPr>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0" name="Rectangle 9"/>
          <p:cNvSpPr/>
          <p:nvPr/>
        </p:nvSpPr>
        <p:spPr>
          <a:xfrm>
            <a:off x="2060448" y="4654296"/>
            <a:ext cx="1011936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2" name="Title 1"/>
          <p:cNvSpPr>
            <a:spLocks noGrp="1"/>
          </p:cNvSpPr>
          <p:nvPr>
            <p:ph type="title"/>
          </p:nvPr>
        </p:nvSpPr>
        <p:spPr>
          <a:xfrm>
            <a:off x="2133600" y="4724400"/>
            <a:ext cx="9753600" cy="609600"/>
          </a:xfrm>
        </p:spPr>
        <p:txBody>
          <a:bodyPr anchor="ctr"/>
          <a:lstStyle>
            <a:lvl1pPr algn="l">
              <a:buNone/>
              <a:defRPr sz="3733" b="0">
                <a:solidFill>
                  <a:srgbClr val="FFFFFF"/>
                </a:solidFill>
              </a:defRPr>
            </a:lvl1pPr>
          </a:lstStyle>
          <a:p>
            <a:r>
              <a:rPr/>
              <a:t>Click to edit Master title style</a:t>
            </a:r>
          </a:p>
        </p:txBody>
      </p:sp>
      <p:sp>
        <p:nvSpPr>
          <p:cNvPr id="11" name="Rectangle 10"/>
          <p:cNvSpPr/>
          <p:nvPr/>
        </p:nvSpPr>
        <p:spPr>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12" name="Date Placeholder 11"/>
          <p:cNvSpPr>
            <a:spLocks noGrp="1"/>
          </p:cNvSpPr>
          <p:nvPr>
            <p:ph type="dt" sz="half" idx="10"/>
          </p:nvPr>
        </p:nvSpPr>
        <p:spPr>
          <a:xfrm>
            <a:off x="8331200" y="6248400"/>
            <a:ext cx="3556000" cy="365125"/>
          </a:xfrm>
        </p:spPr>
        <p:txBody>
          <a:bodyPr rtlCol="0"/>
          <a:lstStyle/>
          <a:p>
            <a:fld id="{E4606EA6-EFEA-4C30-9264-4F9291A5780D}" type="datetime1">
              <a:rPr lang="en-US">
                <a:solidFill>
                  <a:srgbClr val="DEF5FA"/>
                </a:solidFill>
              </a:rPr>
              <a:pPr/>
              <a:t>6/4/2022</a:t>
            </a:fld>
            <a:endParaRPr>
              <a:solidFill>
                <a:srgbClr val="DEF5FA"/>
              </a:solidFill>
            </a:endParaRPr>
          </a:p>
        </p:txBody>
      </p:sp>
      <p:sp>
        <p:nvSpPr>
          <p:cNvPr id="13" name="Slide Number Placeholder 12"/>
          <p:cNvSpPr>
            <a:spLocks noGrp="1"/>
          </p:cNvSpPr>
          <p:nvPr>
            <p:ph type="sldNum" sz="quarter" idx="11"/>
          </p:nvPr>
        </p:nvSpPr>
        <p:spPr>
          <a:xfrm>
            <a:off x="0" y="4667249"/>
            <a:ext cx="1930400" cy="663579"/>
          </a:xfrm>
        </p:spPr>
        <p:txBody>
          <a:bodyPr rtlCol="0"/>
          <a:lstStyle>
            <a:lvl1pPr>
              <a:defRPr sz="3733"/>
            </a:lvl1pPr>
          </a:lstStyle>
          <a:p>
            <a:fld id="{8F82E0A0-C266-4798-8C8F-B9F91E9DA37E}" type="slidenum">
              <a:rPr/>
              <a:pPr/>
              <a:t>‹#›</a:t>
            </a:fld>
            <a:endParaRPr/>
          </a:p>
        </p:txBody>
      </p:sp>
      <p:sp>
        <p:nvSpPr>
          <p:cNvPr id="14" name="Footer Placeholder 13"/>
          <p:cNvSpPr>
            <a:spLocks noGrp="1"/>
          </p:cNvSpPr>
          <p:nvPr>
            <p:ph type="ftr" sz="quarter" idx="12"/>
          </p:nvPr>
        </p:nvSpPr>
        <p:spPr>
          <a:xfrm>
            <a:off x="2133600" y="6248207"/>
            <a:ext cx="6096000" cy="365125"/>
          </a:xfrm>
        </p:spPr>
        <p:txBody>
          <a:bodyPr rtlCol="0"/>
          <a:lstStyle/>
          <a:p>
            <a:endParaRPr>
              <a:solidFill>
                <a:srgbClr val="DEF5FA"/>
              </a:solidFill>
            </a:endParaRPr>
          </a:p>
        </p:txBody>
      </p:sp>
    </p:spTree>
    <p:extLst>
      <p:ext uri="{BB962C8B-B14F-4D97-AF65-F5344CB8AC3E}">
        <p14:creationId xmlns:p14="http://schemas.microsoft.com/office/powerpoint/2010/main" val="706064493"/>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416969" y="1151930"/>
            <a:ext cx="7358063"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2416969" y="3545086"/>
            <a:ext cx="7358063" cy="794743"/>
          </a:xfrm>
          <a:prstGeom prst="rect">
            <a:avLst/>
          </a:prstGeom>
        </p:spPr>
        <p:txBody>
          <a:bodyPr anchor="t"/>
          <a:lstStyle>
            <a:lvl1pPr marL="0" indent="0" algn="ctr">
              <a:spcBef>
                <a:spcPts val="0"/>
              </a:spcBef>
              <a:buSzTx/>
              <a:buNone/>
              <a:defRPr sz="2600"/>
            </a:lvl1pPr>
            <a:lvl2pPr marL="0" indent="114300" algn="ctr">
              <a:spcBef>
                <a:spcPts val="0"/>
              </a:spcBef>
              <a:buSzTx/>
              <a:buNone/>
              <a:defRPr sz="2600"/>
            </a:lvl2pPr>
            <a:lvl3pPr marL="0" indent="228600" algn="ctr">
              <a:spcBef>
                <a:spcPts val="0"/>
              </a:spcBef>
              <a:buSzTx/>
              <a:buNone/>
              <a:defRPr sz="2600"/>
            </a:lvl3pPr>
            <a:lvl4pPr marL="0" indent="342900" algn="ctr">
              <a:spcBef>
                <a:spcPts val="0"/>
              </a:spcBef>
              <a:buSzTx/>
              <a:buNone/>
              <a:defRPr sz="2600"/>
            </a:lvl4pPr>
            <a:lvl5pPr marL="0" indent="457200"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86308658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sz="half" idx="13"/>
          </p:nvPr>
        </p:nvSpPr>
        <p:spPr>
          <a:xfrm>
            <a:off x="2667000" y="473273"/>
            <a:ext cx="6858000" cy="4152306"/>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416969" y="4723805"/>
            <a:ext cx="7358063" cy="1000126"/>
          </a:xfrm>
          <a:prstGeom prst="rect">
            <a:avLst/>
          </a:prstGeom>
        </p:spPr>
        <p:txBody>
          <a:bodyPr anchor="b"/>
          <a:lstStyle/>
          <a:p>
            <a:r>
              <a:t>Title Text</a:t>
            </a:r>
          </a:p>
        </p:txBody>
      </p:sp>
      <p:sp>
        <p:nvSpPr>
          <p:cNvPr id="22" name="Body Level One…"/>
          <p:cNvSpPr txBox="1">
            <a:spLocks noGrp="1"/>
          </p:cNvSpPr>
          <p:nvPr>
            <p:ph type="body" sz="quarter" idx="1"/>
          </p:nvPr>
        </p:nvSpPr>
        <p:spPr>
          <a:xfrm>
            <a:off x="2416969" y="5732859"/>
            <a:ext cx="7358063" cy="794743"/>
          </a:xfrm>
          <a:prstGeom prst="rect">
            <a:avLst/>
          </a:prstGeom>
        </p:spPr>
        <p:txBody>
          <a:bodyPr anchor="t"/>
          <a:lstStyle>
            <a:lvl1pPr marL="0" indent="0" algn="ctr">
              <a:spcBef>
                <a:spcPts val="0"/>
              </a:spcBef>
              <a:buSzTx/>
              <a:buNone/>
              <a:defRPr sz="2600"/>
            </a:lvl1pPr>
            <a:lvl2pPr marL="0" indent="114300" algn="ctr">
              <a:spcBef>
                <a:spcPts val="0"/>
              </a:spcBef>
              <a:buSzTx/>
              <a:buNone/>
              <a:defRPr sz="2600"/>
            </a:lvl2pPr>
            <a:lvl3pPr marL="0" indent="228600" algn="ctr">
              <a:spcBef>
                <a:spcPts val="0"/>
              </a:spcBef>
              <a:buSzTx/>
              <a:buNone/>
              <a:defRPr sz="2600"/>
            </a:lvl3pPr>
            <a:lvl4pPr marL="0" indent="342900" algn="ctr">
              <a:spcBef>
                <a:spcPts val="0"/>
              </a:spcBef>
              <a:buSzTx/>
              <a:buNone/>
              <a:defRPr sz="2600"/>
            </a:lvl4pPr>
            <a:lvl5pPr marL="0" indent="457200"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92935407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416969" y="2268141"/>
            <a:ext cx="7358063"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57702955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247804" y="446484"/>
            <a:ext cx="3750469" cy="5777509"/>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2193727" y="446484"/>
            <a:ext cx="3750469" cy="2803923"/>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2193727" y="3321844"/>
            <a:ext cx="3750469" cy="2893219"/>
          </a:xfrm>
          <a:prstGeom prst="rect">
            <a:avLst/>
          </a:prstGeom>
        </p:spPr>
        <p:txBody>
          <a:bodyPr anchor="t"/>
          <a:lstStyle>
            <a:lvl1pPr marL="0" indent="0" algn="ctr">
              <a:spcBef>
                <a:spcPts val="0"/>
              </a:spcBef>
              <a:buSzTx/>
              <a:buNone/>
              <a:defRPr sz="2600"/>
            </a:lvl1pPr>
            <a:lvl2pPr marL="0" indent="114300" algn="ctr">
              <a:spcBef>
                <a:spcPts val="0"/>
              </a:spcBef>
              <a:buSzTx/>
              <a:buNone/>
              <a:defRPr sz="2600"/>
            </a:lvl2pPr>
            <a:lvl3pPr marL="0" indent="228600" algn="ctr">
              <a:spcBef>
                <a:spcPts val="0"/>
              </a:spcBef>
              <a:buSzTx/>
              <a:buNone/>
              <a:defRPr sz="2600"/>
            </a:lvl3pPr>
            <a:lvl4pPr marL="0" indent="342900" algn="ctr">
              <a:spcBef>
                <a:spcPts val="0"/>
              </a:spcBef>
              <a:buSzTx/>
              <a:buNone/>
              <a:defRPr sz="2600"/>
            </a:lvl4pPr>
            <a:lvl5pPr marL="0" indent="457200"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83302402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74005143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89620740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6247804" y="1821656"/>
            <a:ext cx="3750469" cy="4420196"/>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quarter" idx="1"/>
          </p:nvPr>
        </p:nvSpPr>
        <p:spPr>
          <a:xfrm>
            <a:off x="2193727" y="1821656"/>
            <a:ext cx="3750469" cy="4420196"/>
          </a:xfrm>
          <a:prstGeom prst="rect">
            <a:avLst/>
          </a:prstGeom>
        </p:spPr>
        <p:txBody>
          <a:bodyPr/>
          <a:lstStyle>
            <a:lvl1pPr marL="232682" indent="-232682">
              <a:spcBef>
                <a:spcPts val="2250"/>
              </a:spcBef>
              <a:defRPr sz="1900"/>
            </a:lvl1pPr>
            <a:lvl2pPr marL="404132" indent="-232682">
              <a:spcBef>
                <a:spcPts val="2250"/>
              </a:spcBef>
              <a:defRPr sz="1900"/>
            </a:lvl2pPr>
            <a:lvl3pPr marL="575582" indent="-232682">
              <a:spcBef>
                <a:spcPts val="2250"/>
              </a:spcBef>
              <a:defRPr sz="1900"/>
            </a:lvl3pPr>
            <a:lvl4pPr marL="747032" indent="-232682">
              <a:spcBef>
                <a:spcPts val="2250"/>
              </a:spcBef>
              <a:defRPr sz="1900"/>
            </a:lvl4pPr>
            <a:lvl5pPr marL="918482" indent="-232682">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5977052" y="6536531"/>
            <a:ext cx="315791" cy="313546"/>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415080408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2193727" y="892969"/>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404595773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129A8D-FB29-1644-B039-7677247CE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3E4C134-2E77-AC44-BAC3-9D44E8A2DE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4AC3461-8472-134E-89A7-C30344608F9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28A04CE-7475-5349-87FD-30C6507A7F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8D5FDBF3-1BE1-CF4A-86D8-78DF3EBA382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C3B7723-7545-EB41-8DFE-6E815DCB96BA}"/>
              </a:ext>
            </a:extLst>
          </p:cNvPr>
          <p:cNvSpPr>
            <a:spLocks noGrp="1"/>
          </p:cNvSpPr>
          <p:nvPr>
            <p:ph type="dt" sz="half" idx="10"/>
          </p:nvPr>
        </p:nvSpPr>
        <p:spPr/>
        <p:txBody>
          <a:bodyPr/>
          <a:lstStyle/>
          <a:p>
            <a:fld id="{AD31CB79-82AB-6944-BD88-50017CB4DDA0}" type="datetimeFigureOut">
              <a:rPr lang="en-US" smtClean="0"/>
              <a:t>6/4/2022</a:t>
            </a:fld>
            <a:endParaRPr lang="en-US"/>
          </a:p>
        </p:txBody>
      </p:sp>
      <p:sp>
        <p:nvSpPr>
          <p:cNvPr id="8" name="Footer Placeholder 7">
            <a:extLst>
              <a:ext uri="{FF2B5EF4-FFF2-40B4-BE49-F238E27FC236}">
                <a16:creationId xmlns:a16="http://schemas.microsoft.com/office/drawing/2014/main" xmlns="" id="{13483214-EE72-1A4E-89AA-5F77E12E3C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A8736D0-3E8C-2442-94B8-0DC0E3EE2029}"/>
              </a:ext>
            </a:extLst>
          </p:cNvPr>
          <p:cNvSpPr>
            <a:spLocks noGrp="1"/>
          </p:cNvSpPr>
          <p:nvPr>
            <p:ph type="sldNum" sz="quarter" idx="12"/>
          </p:nvPr>
        </p:nvSpPr>
        <p:spPr/>
        <p:txBody>
          <a:bodyPr/>
          <a:lstStyle/>
          <a:p>
            <a:fld id="{203DF942-50B4-CC47-A6A1-EF7422F9787A}" type="slidenum">
              <a:rPr lang="en-US" smtClean="0"/>
              <a:t>‹#›</a:t>
            </a:fld>
            <a:endParaRPr lang="en-US"/>
          </a:p>
        </p:txBody>
      </p:sp>
    </p:spTree>
    <p:extLst>
      <p:ext uri="{BB962C8B-B14F-4D97-AF65-F5344CB8AC3E}">
        <p14:creationId xmlns:p14="http://schemas.microsoft.com/office/powerpoint/2010/main" val="21327829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247804" y="3580805"/>
            <a:ext cx="3750469" cy="2652118"/>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247804" y="625078"/>
            <a:ext cx="3750469" cy="2652118"/>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2193727" y="625078"/>
            <a:ext cx="3750469" cy="5607844"/>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40060230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416969" y="4473773"/>
            <a:ext cx="7358063" cy="390491"/>
          </a:xfrm>
          <a:prstGeom prst="rect">
            <a:avLst/>
          </a:prstGeom>
        </p:spPr>
        <p:txBody>
          <a:bodyPr anchor="t">
            <a:spAutoFit/>
          </a:bodyPr>
          <a:lstStyle>
            <a:lvl1pPr marL="0" indent="0" algn="ctr">
              <a:spcBef>
                <a:spcPts val="0"/>
              </a:spcBef>
              <a:buSzTx/>
              <a:buNone/>
              <a:defRPr sz="1600" i="1"/>
            </a:lvl1pPr>
          </a:lstStyle>
          <a:p>
            <a:r>
              <a:t>–Johnny Appleseed</a:t>
            </a:r>
          </a:p>
        </p:txBody>
      </p:sp>
      <p:sp>
        <p:nvSpPr>
          <p:cNvPr id="94" name="“Type a quote here.”"/>
          <p:cNvSpPr txBox="1">
            <a:spLocks noGrp="1"/>
          </p:cNvSpPr>
          <p:nvPr>
            <p:ph type="body" sz="quarter" idx="14"/>
          </p:nvPr>
        </p:nvSpPr>
        <p:spPr>
          <a:xfrm>
            <a:off x="2416969" y="2965583"/>
            <a:ext cx="7358063" cy="498212"/>
          </a:xfrm>
          <a:prstGeom prst="rect">
            <a:avLst/>
          </a:prstGeom>
        </p:spPr>
        <p:txBody>
          <a:bodyPr>
            <a:spAutoFit/>
          </a:bodyPr>
          <a:lstStyle>
            <a:lvl1pPr marL="0" indent="0" algn="ctr">
              <a:spcBef>
                <a:spcPts val="0"/>
              </a:spcBef>
              <a:buSzTx/>
              <a:buNone/>
              <a:defRPr sz="23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38141956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1524000" y="0"/>
            <a:ext cx="9144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94735612"/>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363747480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12192000" cy="4572000"/>
          </a:xfrm>
          <a:prstGeom prst="rect">
            <a:avLst/>
          </a:prstGeom>
        </p:spPr>
      </p:pic>
      <p:sp>
        <p:nvSpPr>
          <p:cNvPr id="4" name="Date Placeholder 3"/>
          <p:cNvSpPr>
            <a:spLocks noGrp="1"/>
          </p:cNvSpPr>
          <p:nvPr>
            <p:ph type="dt" sz="half" idx="10"/>
          </p:nvPr>
        </p:nvSpPr>
        <p:spPr/>
        <p:txBody>
          <a:bodyPr/>
          <a:lstStyle/>
          <a:p>
            <a:pPr algn="ctr"/>
            <a:fld id="{047E157E-8DCB-4F70-A0AF-5EB586A91DD4}" type="datetime1">
              <a:rPr lang="en-US" smtClean="0">
                <a:solidFill>
                  <a:srgbClr val="FFFFFF"/>
                </a:solidFill>
              </a:rPr>
              <a:pPr algn="ctr"/>
              <a:t>6/4/2022</a:t>
            </a:fld>
            <a:endParaRPr lang="en-US" sz="2667">
              <a:solidFill>
                <a:srgbClr val="FFFFFF"/>
              </a:solidFill>
            </a:endParaRPr>
          </a:p>
        </p:txBody>
      </p:sp>
      <p:sp>
        <p:nvSpPr>
          <p:cNvPr id="5" name="Footer Placeholder 4"/>
          <p:cNvSpPr>
            <a:spLocks noGrp="1"/>
          </p:cNvSpPr>
          <p:nvPr>
            <p:ph type="ftr" sz="quarter" idx="11"/>
          </p:nvPr>
        </p:nvSpPr>
        <p:spPr/>
        <p:txBody>
          <a:bodyPr/>
          <a:lstStyle/>
          <a:p>
            <a:pPr algn="r"/>
            <a:endParaRPr lang="es-ES_tradnl">
              <a:solidFill>
                <a:srgbClr val="DC9E1F"/>
              </a:solidFill>
            </a:endParaRPr>
          </a:p>
        </p:txBody>
      </p:sp>
      <p:sp>
        <p:nvSpPr>
          <p:cNvPr id="6" name="Slide Number Placeholder 5"/>
          <p:cNvSpPr>
            <a:spLocks noGrp="1"/>
          </p:cNvSpPr>
          <p:nvPr>
            <p:ph type="sldNum" sz="quarter" idx="12"/>
          </p:nvPr>
        </p:nvSpPr>
        <p:spPr/>
        <p:txBody>
          <a:bodyPr/>
          <a:lstStyle/>
          <a:p>
            <a:fld id="{8F82E0A0-C266-4798-8C8F-B9F91E9DA37E}" type="slidenum">
              <a:rPr lang="es-ES_tradnl" smtClean="0">
                <a:solidFill>
                  <a:srgbClr val="DC9E1F"/>
                </a:solidFill>
              </a:rPr>
              <a:pPr/>
              <a:t>‹#›</a:t>
            </a:fld>
            <a:endParaRPr lang="es-ES_tradnl">
              <a:solidFill>
                <a:srgbClr val="DC9E1F"/>
              </a:solidFill>
            </a:endParaRPr>
          </a:p>
        </p:txBody>
      </p:sp>
      <p:sp>
        <p:nvSpPr>
          <p:cNvPr id="3" name="Subtitle 2"/>
          <p:cNvSpPr>
            <a:spLocks noGrp="1"/>
          </p:cNvSpPr>
          <p:nvPr>
            <p:ph type="subTitle" idx="1"/>
          </p:nvPr>
        </p:nvSpPr>
        <p:spPr>
          <a:xfrm>
            <a:off x="1625600" y="3886200"/>
            <a:ext cx="8534400" cy="1752600"/>
          </a:xfrm>
        </p:spPr>
        <p:txBody>
          <a:bodyPr>
            <a:normAutofit/>
          </a:bodyPr>
          <a:lstStyle>
            <a:lvl1pPr marL="0" indent="0" algn="ctr">
              <a:buNone/>
              <a:defRPr sz="2267" baseline="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914400" y="2007889"/>
            <a:ext cx="10363200" cy="1470025"/>
          </a:xfrm>
        </p:spPr>
        <p:txBody>
          <a:bodyPr/>
          <a:lstStyle>
            <a:lvl1pPr algn="ctr">
              <a:defRPr sz="4267"/>
            </a:lvl1pPr>
          </a:lstStyle>
          <a:p>
            <a:r>
              <a:rPr lang="en-US" smtClean="0"/>
              <a:t>Click to edit Master title style</a:t>
            </a:r>
            <a:endParaRPr lang="en-US" dirty="0"/>
          </a:p>
        </p:txBody>
      </p:sp>
    </p:spTree>
    <p:extLst>
      <p:ext uri="{BB962C8B-B14F-4D97-AF65-F5344CB8AC3E}">
        <p14:creationId xmlns:p14="http://schemas.microsoft.com/office/powerpoint/2010/main" val="4538057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9"/>
            <a:ext cx="105664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E4606EA6-EFEA-4C30-9264-4F9291A5780D}" type="datetime1">
              <a:rPr lang="en-US" smtClean="0">
                <a:solidFill>
                  <a:srgbClr val="FFFFFF"/>
                </a:solidFill>
              </a:rPr>
              <a:pPr/>
              <a:t>6/4/2022</a:t>
            </a:fld>
            <a:endParaRPr lang="en-US" sz="1867">
              <a:solidFill>
                <a:srgbClr val="DC9E1F"/>
              </a:solidFill>
            </a:endParaRPr>
          </a:p>
        </p:txBody>
      </p:sp>
      <p:sp>
        <p:nvSpPr>
          <p:cNvPr id="5" name="Footer Placeholder 4"/>
          <p:cNvSpPr>
            <a:spLocks noGrp="1"/>
          </p:cNvSpPr>
          <p:nvPr>
            <p:ph type="ftr" sz="quarter" idx="11"/>
          </p:nvPr>
        </p:nvSpPr>
        <p:spPr/>
        <p:txBody>
          <a:bodyPr/>
          <a:lstStyle/>
          <a:p>
            <a:pPr algn="r"/>
            <a:endParaRPr lang="es-ES_tradnl" sz="1867">
              <a:solidFill>
                <a:srgbClr val="DC9E1F"/>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s-ES_tradnl" sz="1867" b="1" smtClean="0">
                <a:solidFill>
                  <a:srgbClr val="FFFFFF"/>
                </a:solidFill>
              </a:rPr>
              <a:pPr algn="ctr"/>
              <a:t>‹#›</a:t>
            </a:fld>
            <a:endParaRPr lang="es-ES_tradnl" sz="1867" b="1">
              <a:solidFill>
                <a:srgbClr val="FFFFFF"/>
              </a:solidFill>
            </a:endParaRPr>
          </a:p>
        </p:txBody>
      </p:sp>
      <p:sp>
        <p:nvSpPr>
          <p:cNvPr id="8" name="Content Placeholder 7"/>
          <p:cNvSpPr>
            <a:spLocks noGrp="1"/>
          </p:cNvSpPr>
          <p:nvPr>
            <p:ph sz="quarter" idx="13"/>
          </p:nvPr>
        </p:nvSpPr>
        <p:spPr>
          <a:xfrm>
            <a:off x="812800" y="1600200"/>
            <a:ext cx="10566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035684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2" y="4962525"/>
            <a:ext cx="10513484" cy="1362075"/>
          </a:xfrm>
        </p:spPr>
        <p:txBody>
          <a:bodyPr anchor="t"/>
          <a:lstStyle>
            <a:lvl1pPr algn="l">
              <a:defRPr sz="4267"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12802" y="3462339"/>
            <a:ext cx="10513484" cy="1500187"/>
          </a:xfrm>
        </p:spPr>
        <p:txBody>
          <a:bodyPr anchor="b">
            <a:normAutofit/>
          </a:bodyPr>
          <a:lstStyle>
            <a:lvl1pPr marL="0" indent="0">
              <a:buNone/>
              <a:defRPr sz="2267" baseline="0">
                <a:solidFill>
                  <a:schemeClr val="tx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CF9F07-3BC7-4570-B054-79111B0A380C}" type="datetime1">
              <a:rPr lang="en-US" smtClean="0">
                <a:solidFill>
                  <a:srgbClr val="FFFFFF"/>
                </a:solidFill>
              </a:rPr>
              <a:pPr/>
              <a:t>6/4/2022</a:t>
            </a:fld>
            <a:endParaRPr lang="en-US">
              <a:solidFill>
                <a:srgbClr val="FFFFFF"/>
              </a:solidFill>
            </a:endParaRPr>
          </a:p>
        </p:txBody>
      </p:sp>
      <p:sp>
        <p:nvSpPr>
          <p:cNvPr id="5" name="Footer Placeholder 4"/>
          <p:cNvSpPr>
            <a:spLocks noGrp="1"/>
          </p:cNvSpPr>
          <p:nvPr>
            <p:ph type="ftr" sz="quarter" idx="11"/>
          </p:nvPr>
        </p:nvSpPr>
        <p:spPr/>
        <p:txBody>
          <a:bodyPr/>
          <a:lstStyle/>
          <a:p>
            <a:endParaRPr lang="es-ES_tradnl">
              <a:solidFill>
                <a:srgbClr val="FFFFFF"/>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s-ES_tradnl" sz="3200" b="1" smtClean="0">
                <a:solidFill>
                  <a:srgbClr val="FFFFFF"/>
                </a:solidFill>
              </a:rPr>
              <a:pPr algn="ctr"/>
              <a:t>‹#›</a:t>
            </a:fld>
            <a:endParaRPr lang="es-ES_tradnl" sz="3200">
              <a:solidFill>
                <a:srgbClr val="FFFFFF"/>
              </a:solidFill>
            </a:endParaRPr>
          </a:p>
        </p:txBody>
      </p:sp>
    </p:spTree>
    <p:extLst>
      <p:ext uri="{BB962C8B-B14F-4D97-AF65-F5344CB8AC3E}">
        <p14:creationId xmlns:p14="http://schemas.microsoft.com/office/powerpoint/2010/main" val="37386314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812800" y="1600200"/>
            <a:ext cx="49784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6400800" y="1600200"/>
            <a:ext cx="49784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812800" y="274639"/>
            <a:ext cx="105664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E4606EA6-EFEA-4C30-9264-4F9291A5780D}" type="datetime1">
              <a:rPr lang="en-US" smtClean="0">
                <a:solidFill>
                  <a:srgbClr val="FFFFFF"/>
                </a:solidFill>
              </a:rPr>
              <a:pPr/>
              <a:t>6/4/2022</a:t>
            </a:fld>
            <a:endParaRPr lang="en-US">
              <a:solidFill>
                <a:srgbClr val="FFFFFF"/>
              </a:solidFill>
            </a:endParaRPr>
          </a:p>
        </p:txBody>
      </p:sp>
      <p:sp>
        <p:nvSpPr>
          <p:cNvPr id="6" name="Footer Placeholder 5"/>
          <p:cNvSpPr>
            <a:spLocks noGrp="1"/>
          </p:cNvSpPr>
          <p:nvPr>
            <p:ph type="ftr" sz="quarter" idx="11"/>
          </p:nvPr>
        </p:nvSpPr>
        <p:spPr/>
        <p:txBody>
          <a:bodyPr/>
          <a:lstStyle/>
          <a:p>
            <a:endParaRPr lang="es-ES_tradnl">
              <a:solidFill>
                <a:srgbClr val="FFFFFF"/>
              </a:solidFill>
            </a:endParaRPr>
          </a:p>
        </p:txBody>
      </p:sp>
      <p:sp>
        <p:nvSpPr>
          <p:cNvPr id="7" name="Slide Number Placeholder 6"/>
          <p:cNvSpPr>
            <a:spLocks noGrp="1"/>
          </p:cNvSpPr>
          <p:nvPr>
            <p:ph type="sldNum" sz="quarter" idx="12"/>
          </p:nvPr>
        </p:nvSpPr>
        <p:spPr/>
        <p:txBody>
          <a:bodyPr/>
          <a:lstStyle/>
          <a:p>
            <a:pPr algn="ctr"/>
            <a:fld id="{8F82E0A0-C266-4798-8C8F-B9F91E9DA37E}" type="slidenum">
              <a:rPr lang="es-ES_tradnl" sz="1867" b="1" smtClean="0">
                <a:solidFill>
                  <a:srgbClr val="FFFFFF"/>
                </a:solidFill>
              </a:rPr>
              <a:pPr algn="ctr"/>
              <a:t>‹#›</a:t>
            </a:fld>
            <a:endParaRPr lang="es-ES_tradnl">
              <a:solidFill>
                <a:srgbClr val="FFFFFF"/>
              </a:solidFill>
            </a:endParaRPr>
          </a:p>
        </p:txBody>
      </p:sp>
    </p:spTree>
    <p:extLst>
      <p:ext uri="{BB962C8B-B14F-4D97-AF65-F5344CB8AC3E}">
        <p14:creationId xmlns:p14="http://schemas.microsoft.com/office/powerpoint/2010/main" val="19024508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6400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812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812800" y="274639"/>
            <a:ext cx="10566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12800" y="1600200"/>
            <a:ext cx="4978400" cy="574675"/>
          </a:xfrm>
        </p:spPr>
        <p:txBody>
          <a:bodyPr anchor="b">
            <a:normAutofit/>
          </a:bodyPr>
          <a:lstStyle>
            <a:lvl1pPr marL="0" indent="0">
              <a:buNone/>
              <a:defRPr sz="2267" b="0" i="0" baseline="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5" name="Text Placeholder 4"/>
          <p:cNvSpPr>
            <a:spLocks noGrp="1"/>
          </p:cNvSpPr>
          <p:nvPr>
            <p:ph type="body" sz="quarter" idx="3"/>
          </p:nvPr>
        </p:nvSpPr>
        <p:spPr>
          <a:xfrm>
            <a:off x="6400800" y="1600200"/>
            <a:ext cx="4978400" cy="574675"/>
          </a:xfrm>
        </p:spPr>
        <p:txBody>
          <a:bodyPr anchor="b">
            <a:normAutofit/>
          </a:bodyPr>
          <a:lstStyle>
            <a:lvl1pPr marL="0" indent="0">
              <a:buNone/>
              <a:defRPr sz="2267" b="0" i="0" baseline="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E4606EA6-EFEA-4C30-9264-4F9291A5780D}" type="datetime1">
              <a:rPr lang="en-US" smtClean="0">
                <a:solidFill>
                  <a:srgbClr val="FFFFFF"/>
                </a:solidFill>
              </a:rPr>
              <a:pPr/>
              <a:t>6/4/2022</a:t>
            </a:fld>
            <a:endParaRPr lang="en-US">
              <a:solidFill>
                <a:srgbClr val="FFFFFF"/>
              </a:solidFill>
            </a:endParaRPr>
          </a:p>
        </p:txBody>
      </p:sp>
      <p:sp>
        <p:nvSpPr>
          <p:cNvPr id="8" name="Footer Placeholder 7"/>
          <p:cNvSpPr>
            <a:spLocks noGrp="1"/>
          </p:cNvSpPr>
          <p:nvPr>
            <p:ph type="ftr" sz="quarter" idx="11"/>
          </p:nvPr>
        </p:nvSpPr>
        <p:spPr/>
        <p:txBody>
          <a:bodyPr/>
          <a:lstStyle/>
          <a:p>
            <a:endParaRPr lang="es-ES_tradnl">
              <a:solidFill>
                <a:srgbClr val="FFFFFF"/>
              </a:solidFill>
            </a:endParaRPr>
          </a:p>
        </p:txBody>
      </p:sp>
      <p:sp>
        <p:nvSpPr>
          <p:cNvPr id="9" name="Slide Number Placeholder 8"/>
          <p:cNvSpPr>
            <a:spLocks noGrp="1"/>
          </p:cNvSpPr>
          <p:nvPr>
            <p:ph type="sldNum" sz="quarter" idx="12"/>
          </p:nvPr>
        </p:nvSpPr>
        <p:spPr/>
        <p:txBody>
          <a:bodyPr/>
          <a:lstStyle/>
          <a:p>
            <a:pPr algn="ctr"/>
            <a:fld id="{8F82E0A0-C266-4798-8C8F-B9F91E9DA37E}" type="slidenum">
              <a:rPr lang="es-ES_tradnl" sz="1867" b="1" smtClean="0">
                <a:solidFill>
                  <a:srgbClr val="FFFFFF"/>
                </a:solidFill>
              </a:rPr>
              <a:pPr algn="ctr"/>
              <a:t>‹#›</a:t>
            </a:fld>
            <a:endParaRPr lang="es-ES_tradnl">
              <a:solidFill>
                <a:srgbClr val="FFFFFF"/>
              </a:solidFill>
            </a:endParaRPr>
          </a:p>
        </p:txBody>
      </p:sp>
    </p:spTree>
    <p:extLst>
      <p:ext uri="{BB962C8B-B14F-4D97-AF65-F5344CB8AC3E}">
        <p14:creationId xmlns:p14="http://schemas.microsoft.com/office/powerpoint/2010/main" val="741218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9"/>
            <a:ext cx="105664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DFADB5D-B7A0-47E3-AD2D-B1A6F8614213}" type="datetime1">
              <a:rPr lang="en-US" smtClean="0">
                <a:solidFill>
                  <a:srgbClr val="FFFFFF"/>
                </a:solidFill>
              </a:rPr>
              <a:pPr/>
              <a:t>6/4/2022</a:t>
            </a:fld>
            <a:endParaRPr lang="en-US">
              <a:solidFill>
                <a:srgbClr val="FFFFFF"/>
              </a:solidFill>
            </a:endParaRPr>
          </a:p>
        </p:txBody>
      </p:sp>
      <p:sp>
        <p:nvSpPr>
          <p:cNvPr id="4" name="Footer Placeholder 3"/>
          <p:cNvSpPr>
            <a:spLocks noGrp="1"/>
          </p:cNvSpPr>
          <p:nvPr>
            <p:ph type="ftr" sz="quarter" idx="11"/>
          </p:nvPr>
        </p:nvSpPr>
        <p:spPr/>
        <p:txBody>
          <a:bodyPr/>
          <a:lstStyle/>
          <a:p>
            <a:endParaRPr lang="es-ES_tradnl">
              <a:solidFill>
                <a:srgbClr val="FFFFFF"/>
              </a:solidFill>
            </a:endParaRPr>
          </a:p>
        </p:txBody>
      </p:sp>
      <p:sp>
        <p:nvSpPr>
          <p:cNvPr id="5" name="Slide Number Placeholder 4"/>
          <p:cNvSpPr>
            <a:spLocks noGrp="1"/>
          </p:cNvSpPr>
          <p:nvPr>
            <p:ph type="sldNum" sz="quarter" idx="12"/>
          </p:nvPr>
        </p:nvSpPr>
        <p:spPr/>
        <p:txBody>
          <a:bodyPr/>
          <a:lstStyle/>
          <a:p>
            <a:fld id="{A3F7CB7D-F184-43C7-B6FD-03D728E1BBFF}" type="slidenum">
              <a:rPr lang="es-ES_tradnl" smtClean="0">
                <a:solidFill>
                  <a:srgbClr val="FFFFFF"/>
                </a:solidFill>
              </a:rPr>
              <a:pPr/>
              <a:t>‹#›</a:t>
            </a:fld>
            <a:endParaRPr lang="es-ES_tradnl">
              <a:solidFill>
                <a:srgbClr val="FFFFFF"/>
              </a:solidFill>
            </a:endParaRPr>
          </a:p>
        </p:txBody>
      </p:sp>
    </p:spTree>
    <p:extLst>
      <p:ext uri="{BB962C8B-B14F-4D97-AF65-F5344CB8AC3E}">
        <p14:creationId xmlns:p14="http://schemas.microsoft.com/office/powerpoint/2010/main" val="508099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706583-857C-9249-AAB3-BA6BA7CFE6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944A64D-4EFB-6044-89A6-7FBA85BA7ECA}"/>
              </a:ext>
            </a:extLst>
          </p:cNvPr>
          <p:cNvSpPr>
            <a:spLocks noGrp="1"/>
          </p:cNvSpPr>
          <p:nvPr>
            <p:ph type="dt" sz="half" idx="10"/>
          </p:nvPr>
        </p:nvSpPr>
        <p:spPr/>
        <p:txBody>
          <a:bodyPr/>
          <a:lstStyle/>
          <a:p>
            <a:fld id="{AD31CB79-82AB-6944-BD88-50017CB4DDA0}" type="datetimeFigureOut">
              <a:rPr lang="en-US" smtClean="0"/>
              <a:t>6/4/2022</a:t>
            </a:fld>
            <a:endParaRPr lang="en-US"/>
          </a:p>
        </p:txBody>
      </p:sp>
      <p:sp>
        <p:nvSpPr>
          <p:cNvPr id="4" name="Footer Placeholder 3">
            <a:extLst>
              <a:ext uri="{FF2B5EF4-FFF2-40B4-BE49-F238E27FC236}">
                <a16:creationId xmlns:a16="http://schemas.microsoft.com/office/drawing/2014/main" xmlns="" id="{35C20958-D447-AA40-BC69-2318C29754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D161BB9-7C06-EE41-A562-76E0312D489D}"/>
              </a:ext>
            </a:extLst>
          </p:cNvPr>
          <p:cNvSpPr>
            <a:spLocks noGrp="1"/>
          </p:cNvSpPr>
          <p:nvPr>
            <p:ph type="sldNum" sz="quarter" idx="12"/>
          </p:nvPr>
        </p:nvSpPr>
        <p:spPr/>
        <p:txBody>
          <a:bodyPr/>
          <a:lstStyle/>
          <a:p>
            <a:fld id="{203DF942-50B4-CC47-A6A1-EF7422F9787A}" type="slidenum">
              <a:rPr lang="en-US" smtClean="0"/>
              <a:t>‹#›</a:t>
            </a:fld>
            <a:endParaRPr lang="en-US"/>
          </a:p>
        </p:txBody>
      </p:sp>
    </p:spTree>
    <p:extLst>
      <p:ext uri="{BB962C8B-B14F-4D97-AF65-F5344CB8AC3E}">
        <p14:creationId xmlns:p14="http://schemas.microsoft.com/office/powerpoint/2010/main" val="41859757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solidFill>
                  <a:srgbClr val="FFFFFF"/>
                </a:solidFill>
              </a:rPr>
              <a:pPr/>
              <a:t>6/4/2022</a:t>
            </a:fld>
            <a:endParaRPr lang="en-US">
              <a:solidFill>
                <a:srgbClr val="FFFFFF"/>
              </a:solidFill>
            </a:endParaRPr>
          </a:p>
        </p:txBody>
      </p:sp>
      <p:sp>
        <p:nvSpPr>
          <p:cNvPr id="3" name="Footer Placeholder 2"/>
          <p:cNvSpPr>
            <a:spLocks noGrp="1"/>
          </p:cNvSpPr>
          <p:nvPr>
            <p:ph type="ftr" sz="quarter" idx="11"/>
          </p:nvPr>
        </p:nvSpPr>
        <p:spPr/>
        <p:txBody>
          <a:bodyPr/>
          <a:lstStyle/>
          <a:p>
            <a:endParaRPr lang="es-ES_tradnl">
              <a:solidFill>
                <a:srgbClr val="FFFFFF"/>
              </a:solidFill>
            </a:endParaRPr>
          </a:p>
        </p:txBody>
      </p:sp>
      <p:sp>
        <p:nvSpPr>
          <p:cNvPr id="4" name="Slide Number Placeholder 3"/>
          <p:cNvSpPr>
            <a:spLocks noGrp="1"/>
          </p:cNvSpPr>
          <p:nvPr>
            <p:ph type="sldNum" sz="quarter" idx="12"/>
          </p:nvPr>
        </p:nvSpPr>
        <p:spPr/>
        <p:txBody>
          <a:bodyPr/>
          <a:lstStyle/>
          <a:p>
            <a:fld id="{A3F7CB7D-F184-43C7-B6FD-03D728E1BBFF}" type="slidenum">
              <a:rPr lang="es-ES_tradnl" smtClean="0">
                <a:solidFill>
                  <a:srgbClr val="DC9E1F"/>
                </a:solidFill>
              </a:rPr>
              <a:pPr/>
              <a:t>‹#›</a:t>
            </a:fld>
            <a:endParaRPr lang="es-ES_tradnl">
              <a:solidFill>
                <a:srgbClr val="DC9E1F"/>
              </a:solidFill>
            </a:endParaRPr>
          </a:p>
        </p:txBody>
      </p:sp>
    </p:spTree>
    <p:extLst>
      <p:ext uri="{BB962C8B-B14F-4D97-AF65-F5344CB8AC3E}">
        <p14:creationId xmlns:p14="http://schemas.microsoft.com/office/powerpoint/2010/main" val="27355109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5283200" y="1447800"/>
            <a:ext cx="61976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816864" y="1447800"/>
            <a:ext cx="3962400" cy="1097280"/>
          </a:xfrm>
        </p:spPr>
        <p:txBody>
          <a:bodyPr anchor="b"/>
          <a:lstStyle>
            <a:lvl1pPr algn="l">
              <a:defRPr sz="24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16864" y="2547892"/>
            <a:ext cx="3962400" cy="3167109"/>
          </a:xfrm>
        </p:spPr>
        <p:txBody>
          <a:bodyPr tIns="9144">
            <a:normAutofit/>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A8198-4617-485E-9585-4840B69DBBA6}" type="datetime1">
              <a:rPr lang="en-US" smtClean="0">
                <a:solidFill>
                  <a:srgbClr val="FFFFFF"/>
                </a:solidFill>
              </a:rPr>
              <a:pPr/>
              <a:t>6/4/2022</a:t>
            </a:fld>
            <a:endParaRPr lang="en-US">
              <a:solidFill>
                <a:srgbClr val="FFFFFF"/>
              </a:solidFill>
            </a:endParaRPr>
          </a:p>
        </p:txBody>
      </p:sp>
      <p:sp>
        <p:nvSpPr>
          <p:cNvPr id="6" name="Footer Placeholder 5"/>
          <p:cNvSpPr>
            <a:spLocks noGrp="1"/>
          </p:cNvSpPr>
          <p:nvPr>
            <p:ph type="ftr" sz="quarter" idx="11"/>
          </p:nvPr>
        </p:nvSpPr>
        <p:spPr/>
        <p:txBody>
          <a:bodyPr/>
          <a:lstStyle/>
          <a:p>
            <a:endParaRPr lang="es-ES_tradnl">
              <a:solidFill>
                <a:srgbClr val="FFFFFF"/>
              </a:solidFill>
            </a:endParaRPr>
          </a:p>
        </p:txBody>
      </p:sp>
      <p:sp>
        <p:nvSpPr>
          <p:cNvPr id="7" name="Slide Number Placeholder 6"/>
          <p:cNvSpPr>
            <a:spLocks noGrp="1"/>
          </p:cNvSpPr>
          <p:nvPr>
            <p:ph type="sldNum" sz="quarter" idx="12"/>
          </p:nvPr>
        </p:nvSpPr>
        <p:spPr/>
        <p:txBody>
          <a:bodyPr/>
          <a:lstStyle/>
          <a:p>
            <a:fld id="{A3F7CB7D-F184-43C7-B6FD-03D728E1BBFF}" type="slidenum">
              <a:rPr lang="es-ES_tradnl" smtClean="0">
                <a:solidFill>
                  <a:srgbClr val="FFFFFF"/>
                </a:solidFill>
              </a:rPr>
              <a:pPr/>
              <a:t>‹#›</a:t>
            </a:fld>
            <a:endParaRPr lang="es-ES_tradnl">
              <a:solidFill>
                <a:srgbClr val="FFFFFF"/>
              </a:solidFill>
            </a:endParaRPr>
          </a:p>
        </p:txBody>
      </p:sp>
    </p:spTree>
    <p:extLst>
      <p:ext uri="{BB962C8B-B14F-4D97-AF65-F5344CB8AC3E}">
        <p14:creationId xmlns:p14="http://schemas.microsoft.com/office/powerpoint/2010/main" val="23860674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12192000" cy="6858000"/>
          </a:xfrm>
          <a:prstGeom prst="rect">
            <a:avLst/>
          </a:prstGeom>
        </p:spPr>
      </p:pic>
      <p:sp>
        <p:nvSpPr>
          <p:cNvPr id="2" name="Title 1"/>
          <p:cNvSpPr>
            <a:spLocks noGrp="1"/>
          </p:cNvSpPr>
          <p:nvPr>
            <p:ph type="title"/>
          </p:nvPr>
        </p:nvSpPr>
        <p:spPr>
          <a:xfrm>
            <a:off x="812800" y="1447800"/>
            <a:ext cx="3962400" cy="1097280"/>
          </a:xfrm>
        </p:spPr>
        <p:txBody>
          <a:bodyPr anchor="b"/>
          <a:lstStyle>
            <a:lvl1pPr algn="l">
              <a:defRPr sz="24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6209792" y="1447800"/>
            <a:ext cx="4559808"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667" baseline="0">
                <a:solidFill>
                  <a:schemeClr val="tx1">
                    <a:lumMod val="65000"/>
                  </a:schemeClr>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US" dirty="0"/>
          </a:p>
        </p:txBody>
      </p:sp>
      <p:sp>
        <p:nvSpPr>
          <p:cNvPr id="4" name="Text Placeholder 3"/>
          <p:cNvSpPr>
            <a:spLocks noGrp="1"/>
          </p:cNvSpPr>
          <p:nvPr>
            <p:ph type="body" sz="half" idx="2"/>
          </p:nvPr>
        </p:nvSpPr>
        <p:spPr>
          <a:xfrm>
            <a:off x="812800" y="2547891"/>
            <a:ext cx="3962400" cy="2405109"/>
          </a:xfrm>
        </p:spPr>
        <p:txBody>
          <a:bodyPr tIns="9144">
            <a:normAutofit/>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606EA6-EFEA-4C30-9264-4F9291A5780D}" type="datetime1">
              <a:rPr lang="en-US" smtClean="0">
                <a:solidFill>
                  <a:srgbClr val="FFFFFF"/>
                </a:solidFill>
              </a:rPr>
              <a:pPr/>
              <a:t>6/4/2022</a:t>
            </a:fld>
            <a:endParaRPr lang="en-US">
              <a:solidFill>
                <a:srgbClr val="FFFFFF"/>
              </a:solidFill>
            </a:endParaRPr>
          </a:p>
        </p:txBody>
      </p:sp>
      <p:sp>
        <p:nvSpPr>
          <p:cNvPr id="6" name="Footer Placeholder 5"/>
          <p:cNvSpPr>
            <a:spLocks noGrp="1"/>
          </p:cNvSpPr>
          <p:nvPr>
            <p:ph type="ftr" sz="quarter" idx="11"/>
          </p:nvPr>
        </p:nvSpPr>
        <p:spPr/>
        <p:txBody>
          <a:bodyPr/>
          <a:lstStyle/>
          <a:p>
            <a:endParaRPr lang="es-ES_tradnl">
              <a:solidFill>
                <a:srgbClr val="FFFFFF"/>
              </a:solidFill>
            </a:endParaRPr>
          </a:p>
        </p:txBody>
      </p:sp>
      <p:sp>
        <p:nvSpPr>
          <p:cNvPr id="7" name="Slide Number Placeholder 6"/>
          <p:cNvSpPr>
            <a:spLocks noGrp="1"/>
          </p:cNvSpPr>
          <p:nvPr>
            <p:ph type="sldNum" sz="quarter" idx="12"/>
          </p:nvPr>
        </p:nvSpPr>
        <p:spPr/>
        <p:txBody>
          <a:bodyPr/>
          <a:lstStyle/>
          <a:p>
            <a:pPr algn="ctr"/>
            <a:fld id="{8F82E0A0-C266-4798-8C8F-B9F91E9DA37E}" type="slidenum">
              <a:rPr lang="es-ES_tradnl" sz="3733" b="1" smtClean="0">
                <a:solidFill>
                  <a:srgbClr val="FFFFFF"/>
                </a:solidFill>
              </a:rPr>
              <a:pPr algn="ctr"/>
              <a:t>‹#›</a:t>
            </a:fld>
            <a:endParaRPr lang="es-ES_tradnl" sz="3733">
              <a:solidFill>
                <a:srgbClr val="FFFFFF"/>
              </a:solidFill>
            </a:endParaRPr>
          </a:p>
        </p:txBody>
      </p:sp>
    </p:spTree>
    <p:extLst>
      <p:ext uri="{BB962C8B-B14F-4D97-AF65-F5344CB8AC3E}">
        <p14:creationId xmlns:p14="http://schemas.microsoft.com/office/powerpoint/2010/main" val="23204686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06EA6-EFEA-4C30-9264-4F9291A5780D}" type="datetime1">
              <a:rPr lang="en-US" smtClean="0">
                <a:solidFill>
                  <a:srgbClr val="FFFFFF"/>
                </a:solidFill>
              </a:rPr>
              <a:pPr/>
              <a:t>6/4/2022</a:t>
            </a:fld>
            <a:endParaRPr lang="en-US" sz="1867">
              <a:solidFill>
                <a:srgbClr val="DC9E1F"/>
              </a:solidFill>
            </a:endParaRPr>
          </a:p>
        </p:txBody>
      </p:sp>
      <p:sp>
        <p:nvSpPr>
          <p:cNvPr id="5" name="Footer Placeholder 4"/>
          <p:cNvSpPr>
            <a:spLocks noGrp="1"/>
          </p:cNvSpPr>
          <p:nvPr>
            <p:ph type="ftr" sz="quarter" idx="11"/>
          </p:nvPr>
        </p:nvSpPr>
        <p:spPr/>
        <p:txBody>
          <a:bodyPr/>
          <a:lstStyle/>
          <a:p>
            <a:pPr algn="r"/>
            <a:endParaRPr lang="es-ES_tradnl" sz="1867">
              <a:solidFill>
                <a:srgbClr val="DC9E1F"/>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s-ES_tradnl" sz="1867" b="1" smtClean="0">
                <a:solidFill>
                  <a:srgbClr val="FFFFFF"/>
                </a:solidFill>
              </a:rPr>
              <a:pPr algn="ctr"/>
              <a:t>‹#›</a:t>
            </a:fld>
            <a:endParaRPr lang="es-ES_tradnl" sz="1867" b="1">
              <a:solidFill>
                <a:srgbClr val="FFFFFF"/>
              </a:solidFill>
            </a:endParaRPr>
          </a:p>
        </p:txBody>
      </p:sp>
    </p:spTree>
    <p:extLst>
      <p:ext uri="{BB962C8B-B14F-4D97-AF65-F5344CB8AC3E}">
        <p14:creationId xmlns:p14="http://schemas.microsoft.com/office/powerpoint/2010/main" val="11987457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06EA6-EFEA-4C30-9264-4F9291A5780D}" type="datetime1">
              <a:rPr lang="en-US" smtClean="0">
                <a:solidFill>
                  <a:srgbClr val="FFFFFF"/>
                </a:solidFill>
              </a:rPr>
              <a:pPr/>
              <a:t>6/4/2022</a:t>
            </a:fld>
            <a:endParaRPr lang="en-US" sz="1867">
              <a:solidFill>
                <a:srgbClr val="DC9E1F"/>
              </a:solidFill>
            </a:endParaRPr>
          </a:p>
        </p:txBody>
      </p:sp>
      <p:sp>
        <p:nvSpPr>
          <p:cNvPr id="5" name="Footer Placeholder 4"/>
          <p:cNvSpPr>
            <a:spLocks noGrp="1"/>
          </p:cNvSpPr>
          <p:nvPr>
            <p:ph type="ftr" sz="quarter" idx="11"/>
          </p:nvPr>
        </p:nvSpPr>
        <p:spPr/>
        <p:txBody>
          <a:bodyPr/>
          <a:lstStyle/>
          <a:p>
            <a:pPr algn="r"/>
            <a:endParaRPr lang="es-ES_tradnl" sz="1867">
              <a:solidFill>
                <a:srgbClr val="DC9E1F"/>
              </a:solidFill>
            </a:endParaRPr>
          </a:p>
        </p:txBody>
      </p:sp>
      <p:sp>
        <p:nvSpPr>
          <p:cNvPr id="6" name="Slide Number Placeholder 5"/>
          <p:cNvSpPr>
            <a:spLocks noGrp="1"/>
          </p:cNvSpPr>
          <p:nvPr>
            <p:ph type="sldNum" sz="quarter" idx="12"/>
          </p:nvPr>
        </p:nvSpPr>
        <p:spPr/>
        <p:txBody>
          <a:bodyPr/>
          <a:lstStyle/>
          <a:p>
            <a:pPr algn="ctr"/>
            <a:fld id="{8F82E0A0-C266-4798-8C8F-B9F91E9DA37E}" type="slidenum">
              <a:rPr lang="es-ES_tradnl" sz="1867" b="1" smtClean="0">
                <a:solidFill>
                  <a:srgbClr val="FFFFFF"/>
                </a:solidFill>
              </a:rPr>
              <a:pPr algn="ctr"/>
              <a:t>‹#›</a:t>
            </a:fld>
            <a:endParaRPr lang="es-ES_tradnl" sz="1867" b="1">
              <a:solidFill>
                <a:srgbClr val="FFFFFF"/>
              </a:solidFill>
            </a:endParaRPr>
          </a:p>
        </p:txBody>
      </p:sp>
    </p:spTree>
    <p:extLst>
      <p:ext uri="{BB962C8B-B14F-4D97-AF65-F5344CB8AC3E}">
        <p14:creationId xmlns:p14="http://schemas.microsoft.com/office/powerpoint/2010/main" val="4948720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416969" y="1151930"/>
            <a:ext cx="7358063"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2416969" y="3545086"/>
            <a:ext cx="7358063" cy="794743"/>
          </a:xfrm>
          <a:prstGeom prst="rect">
            <a:avLst/>
          </a:prstGeom>
        </p:spPr>
        <p:txBody>
          <a:bodyPr anchor="t"/>
          <a:lstStyle>
            <a:lvl1pPr marL="0" indent="0" algn="ctr">
              <a:spcBef>
                <a:spcPts val="0"/>
              </a:spcBef>
              <a:buSzTx/>
              <a:buNone/>
              <a:defRPr sz="2600"/>
            </a:lvl1pPr>
            <a:lvl2pPr marL="0" indent="114300" algn="ctr">
              <a:spcBef>
                <a:spcPts val="0"/>
              </a:spcBef>
              <a:buSzTx/>
              <a:buNone/>
              <a:defRPr sz="2600"/>
            </a:lvl2pPr>
            <a:lvl3pPr marL="0" indent="228600" algn="ctr">
              <a:spcBef>
                <a:spcPts val="0"/>
              </a:spcBef>
              <a:buSzTx/>
              <a:buNone/>
              <a:defRPr sz="2600"/>
            </a:lvl3pPr>
            <a:lvl4pPr marL="0" indent="342900" algn="ctr">
              <a:spcBef>
                <a:spcPts val="0"/>
              </a:spcBef>
              <a:buSzTx/>
              <a:buNone/>
              <a:defRPr sz="2600"/>
            </a:lvl4pPr>
            <a:lvl5pPr marL="0" indent="457200"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3215104021"/>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416969" y="2268141"/>
            <a:ext cx="7358063"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41379085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247804" y="446484"/>
            <a:ext cx="3750469" cy="5777509"/>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2193727" y="446484"/>
            <a:ext cx="3750469" cy="2803923"/>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2193727" y="3321844"/>
            <a:ext cx="3750469" cy="2893219"/>
          </a:xfrm>
          <a:prstGeom prst="rect">
            <a:avLst/>
          </a:prstGeom>
        </p:spPr>
        <p:txBody>
          <a:bodyPr anchor="t"/>
          <a:lstStyle>
            <a:lvl1pPr marL="0" indent="0" algn="ctr">
              <a:spcBef>
                <a:spcPts val="0"/>
              </a:spcBef>
              <a:buSzTx/>
              <a:buNone/>
              <a:defRPr sz="2600"/>
            </a:lvl1pPr>
            <a:lvl2pPr marL="0" indent="114300" algn="ctr">
              <a:spcBef>
                <a:spcPts val="0"/>
              </a:spcBef>
              <a:buSzTx/>
              <a:buNone/>
              <a:defRPr sz="2600"/>
            </a:lvl2pPr>
            <a:lvl3pPr marL="0" indent="228600" algn="ctr">
              <a:spcBef>
                <a:spcPts val="0"/>
              </a:spcBef>
              <a:buSzTx/>
              <a:buNone/>
              <a:defRPr sz="2600"/>
            </a:lvl3pPr>
            <a:lvl4pPr marL="0" indent="342900" algn="ctr">
              <a:spcBef>
                <a:spcPts val="0"/>
              </a:spcBef>
              <a:buSzTx/>
              <a:buNone/>
              <a:defRPr sz="2600"/>
            </a:lvl4pPr>
            <a:lvl5pPr marL="0" indent="457200"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945630906"/>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133699237"/>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347460290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D74C244-16CF-CC41-98E3-EDEB09798747}"/>
              </a:ext>
            </a:extLst>
          </p:cNvPr>
          <p:cNvSpPr>
            <a:spLocks noGrp="1"/>
          </p:cNvSpPr>
          <p:nvPr>
            <p:ph type="dt" sz="half" idx="10"/>
          </p:nvPr>
        </p:nvSpPr>
        <p:spPr/>
        <p:txBody>
          <a:bodyPr/>
          <a:lstStyle/>
          <a:p>
            <a:fld id="{AD31CB79-82AB-6944-BD88-50017CB4DDA0}" type="datetimeFigureOut">
              <a:rPr lang="en-US" smtClean="0"/>
              <a:t>6/4/2022</a:t>
            </a:fld>
            <a:endParaRPr lang="en-US"/>
          </a:p>
        </p:txBody>
      </p:sp>
      <p:sp>
        <p:nvSpPr>
          <p:cNvPr id="3" name="Footer Placeholder 2">
            <a:extLst>
              <a:ext uri="{FF2B5EF4-FFF2-40B4-BE49-F238E27FC236}">
                <a16:creationId xmlns:a16="http://schemas.microsoft.com/office/drawing/2014/main" xmlns="" id="{16DC2527-C696-4C4C-836E-5A1230F1BC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41FD220-6481-FE4A-ABAF-2EC2E2BDD77F}"/>
              </a:ext>
            </a:extLst>
          </p:cNvPr>
          <p:cNvSpPr>
            <a:spLocks noGrp="1"/>
          </p:cNvSpPr>
          <p:nvPr>
            <p:ph type="sldNum" sz="quarter" idx="12"/>
          </p:nvPr>
        </p:nvSpPr>
        <p:spPr/>
        <p:txBody>
          <a:bodyPr/>
          <a:lstStyle/>
          <a:p>
            <a:fld id="{203DF942-50B4-CC47-A6A1-EF7422F9787A}" type="slidenum">
              <a:rPr lang="en-US" smtClean="0"/>
              <a:t>‹#›</a:t>
            </a:fld>
            <a:endParaRPr lang="en-US"/>
          </a:p>
        </p:txBody>
      </p:sp>
    </p:spTree>
    <p:extLst>
      <p:ext uri="{BB962C8B-B14F-4D97-AF65-F5344CB8AC3E}">
        <p14:creationId xmlns:p14="http://schemas.microsoft.com/office/powerpoint/2010/main" val="38614778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6247804" y="1821656"/>
            <a:ext cx="3750469" cy="4420196"/>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quarter" idx="1"/>
          </p:nvPr>
        </p:nvSpPr>
        <p:spPr>
          <a:xfrm>
            <a:off x="2193727" y="1821656"/>
            <a:ext cx="3750469" cy="4420196"/>
          </a:xfrm>
          <a:prstGeom prst="rect">
            <a:avLst/>
          </a:prstGeom>
        </p:spPr>
        <p:txBody>
          <a:bodyPr/>
          <a:lstStyle>
            <a:lvl1pPr marL="232682" indent="-232682">
              <a:spcBef>
                <a:spcPts val="2250"/>
              </a:spcBef>
              <a:defRPr sz="1900"/>
            </a:lvl1pPr>
            <a:lvl2pPr marL="404132" indent="-232682">
              <a:spcBef>
                <a:spcPts val="2250"/>
              </a:spcBef>
              <a:defRPr sz="1900"/>
            </a:lvl2pPr>
            <a:lvl3pPr marL="575582" indent="-232682">
              <a:spcBef>
                <a:spcPts val="2250"/>
              </a:spcBef>
              <a:defRPr sz="1900"/>
            </a:lvl3pPr>
            <a:lvl4pPr marL="747032" indent="-232682">
              <a:spcBef>
                <a:spcPts val="2250"/>
              </a:spcBef>
              <a:defRPr sz="1900"/>
            </a:lvl4pPr>
            <a:lvl5pPr marL="918482" indent="-232682">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5977052" y="6536531"/>
            <a:ext cx="331821" cy="313546"/>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750468550"/>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2193727" y="892969"/>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4165928184"/>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247804" y="3580805"/>
            <a:ext cx="3750469" cy="2652118"/>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247804" y="625078"/>
            <a:ext cx="3750469" cy="2652118"/>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2193727" y="625078"/>
            <a:ext cx="3750469" cy="5607844"/>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684610364"/>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416969" y="4473773"/>
            <a:ext cx="7358063" cy="390491"/>
          </a:xfrm>
          <a:prstGeom prst="rect">
            <a:avLst/>
          </a:prstGeom>
        </p:spPr>
        <p:txBody>
          <a:bodyPr anchor="t">
            <a:spAutoFit/>
          </a:bodyPr>
          <a:lstStyle>
            <a:lvl1pPr marL="0" indent="0" algn="ctr">
              <a:spcBef>
                <a:spcPts val="0"/>
              </a:spcBef>
              <a:buSzTx/>
              <a:buNone/>
              <a:defRPr sz="1600" i="1"/>
            </a:lvl1pPr>
          </a:lstStyle>
          <a:p>
            <a:r>
              <a:t>–Johnny Appleseed</a:t>
            </a:r>
          </a:p>
        </p:txBody>
      </p:sp>
      <p:sp>
        <p:nvSpPr>
          <p:cNvPr id="94" name="“Type a quote here.”"/>
          <p:cNvSpPr txBox="1">
            <a:spLocks noGrp="1"/>
          </p:cNvSpPr>
          <p:nvPr>
            <p:ph type="body" sz="quarter" idx="14"/>
          </p:nvPr>
        </p:nvSpPr>
        <p:spPr>
          <a:xfrm>
            <a:off x="2416969" y="2965583"/>
            <a:ext cx="7358063" cy="498212"/>
          </a:xfrm>
          <a:prstGeom prst="rect">
            <a:avLst/>
          </a:prstGeom>
        </p:spPr>
        <p:txBody>
          <a:bodyPr>
            <a:spAutoFit/>
          </a:bodyPr>
          <a:lstStyle>
            <a:lvl1pPr marL="0" indent="0" algn="ctr">
              <a:spcBef>
                <a:spcPts val="0"/>
              </a:spcBef>
              <a:buSzTx/>
              <a:buNone/>
              <a:defRPr sz="23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971581540"/>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1524000" y="0"/>
            <a:ext cx="9144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059380638"/>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08090537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s-ES_tradnl"/>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_tradnl"/>
          </a:p>
        </p:txBody>
      </p:sp>
      <p:sp>
        <p:nvSpPr>
          <p:cNvPr id="4" name="Date Placeholder 3"/>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12436343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9733605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s-ES_tradnl"/>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9339941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Date Placeholder 4"/>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464489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58EA05-F458-404A-AC8D-5EA20E194B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2B80698-445F-F140-9A30-F02CDD36CE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C8704F6-5115-D246-B97A-A09F4625D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19FFBB2-932B-6047-A965-56DED2B90B32}"/>
              </a:ext>
            </a:extLst>
          </p:cNvPr>
          <p:cNvSpPr>
            <a:spLocks noGrp="1"/>
          </p:cNvSpPr>
          <p:nvPr>
            <p:ph type="dt" sz="half" idx="10"/>
          </p:nvPr>
        </p:nvSpPr>
        <p:spPr/>
        <p:txBody>
          <a:bodyPr/>
          <a:lstStyle/>
          <a:p>
            <a:fld id="{AD31CB79-82AB-6944-BD88-50017CB4DDA0}" type="datetimeFigureOut">
              <a:rPr lang="en-US" smtClean="0"/>
              <a:t>6/4/2022</a:t>
            </a:fld>
            <a:endParaRPr lang="en-US"/>
          </a:p>
        </p:txBody>
      </p:sp>
      <p:sp>
        <p:nvSpPr>
          <p:cNvPr id="6" name="Footer Placeholder 5">
            <a:extLst>
              <a:ext uri="{FF2B5EF4-FFF2-40B4-BE49-F238E27FC236}">
                <a16:creationId xmlns:a16="http://schemas.microsoft.com/office/drawing/2014/main" xmlns="" id="{FBA65B3C-4232-A542-8A24-66C7DB8E1B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3D1B421-8CFB-F344-8239-CC4E4B788ABD}"/>
              </a:ext>
            </a:extLst>
          </p:cNvPr>
          <p:cNvSpPr>
            <a:spLocks noGrp="1"/>
          </p:cNvSpPr>
          <p:nvPr>
            <p:ph type="sldNum" sz="quarter" idx="12"/>
          </p:nvPr>
        </p:nvSpPr>
        <p:spPr/>
        <p:txBody>
          <a:bodyPr/>
          <a:lstStyle/>
          <a:p>
            <a:fld id="{203DF942-50B4-CC47-A6A1-EF7422F9787A}" type="slidenum">
              <a:rPr lang="en-US" smtClean="0"/>
              <a:t>‹#›</a:t>
            </a:fld>
            <a:endParaRPr lang="en-US"/>
          </a:p>
        </p:txBody>
      </p:sp>
    </p:spTree>
    <p:extLst>
      <p:ext uri="{BB962C8B-B14F-4D97-AF65-F5344CB8AC3E}">
        <p14:creationId xmlns:p14="http://schemas.microsoft.com/office/powerpoint/2010/main" val="11229682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S_tradnl"/>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7" name="Date Placeholder 6"/>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8" name="Footer Placeholder 7"/>
          <p:cNvSpPr>
            <a:spLocks noGrp="1"/>
          </p:cNvSpPr>
          <p:nvPr>
            <p:ph type="ftr" sz="quarter" idx="11"/>
          </p:nvPr>
        </p:nvSpPr>
        <p:spPr/>
        <p:txBody>
          <a:bodyPr/>
          <a:lstStyle/>
          <a:p>
            <a:endParaRPr lang="es-ES_tradnl">
              <a:solidFill>
                <a:prstClr val="black">
                  <a:tint val="75000"/>
                </a:prstClr>
              </a:solidFill>
            </a:endParaRPr>
          </a:p>
        </p:txBody>
      </p:sp>
      <p:sp>
        <p:nvSpPr>
          <p:cNvPr id="9" name="Slide Number Placeholder 8"/>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1098770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Date Placeholder 2"/>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4" name="Footer Placeholder 3"/>
          <p:cNvSpPr>
            <a:spLocks noGrp="1"/>
          </p:cNvSpPr>
          <p:nvPr>
            <p:ph type="ftr" sz="quarter" idx="11"/>
          </p:nvPr>
        </p:nvSpPr>
        <p:spPr/>
        <p:txBody>
          <a:bodyPr/>
          <a:lstStyle/>
          <a:p>
            <a:endParaRPr lang="es-ES_tradnl">
              <a:solidFill>
                <a:prstClr val="black">
                  <a:tint val="75000"/>
                </a:prstClr>
              </a:solidFill>
            </a:endParaRPr>
          </a:p>
        </p:txBody>
      </p:sp>
      <p:sp>
        <p:nvSpPr>
          <p:cNvPr id="5" name="Slide Number Placeholder 4"/>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538438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3" name="Footer Placeholder 2"/>
          <p:cNvSpPr>
            <a:spLocks noGrp="1"/>
          </p:cNvSpPr>
          <p:nvPr>
            <p:ph type="ftr" sz="quarter" idx="11"/>
          </p:nvPr>
        </p:nvSpPr>
        <p:spPr/>
        <p:txBody>
          <a:bodyPr/>
          <a:lstStyle/>
          <a:p>
            <a:endParaRPr lang="es-ES_tradnl">
              <a:solidFill>
                <a:prstClr val="black">
                  <a:tint val="75000"/>
                </a:prstClr>
              </a:solidFill>
            </a:endParaRPr>
          </a:p>
        </p:txBody>
      </p:sp>
      <p:sp>
        <p:nvSpPr>
          <p:cNvPr id="4" name="Slide Number Placeholder 3"/>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4245265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s-ES_tradnl"/>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42316269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s-ES_tradnl"/>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6" name="Footer Placeholder 5"/>
          <p:cNvSpPr>
            <a:spLocks noGrp="1"/>
          </p:cNvSpPr>
          <p:nvPr>
            <p:ph type="ftr" sz="quarter" idx="11"/>
          </p:nvPr>
        </p:nvSpPr>
        <p:spPr/>
        <p:txBody>
          <a:bodyPr/>
          <a:lstStyle/>
          <a:p>
            <a:endParaRPr lang="es-ES_tradnl">
              <a:solidFill>
                <a:prstClr val="black">
                  <a:tint val="75000"/>
                </a:prstClr>
              </a:solidFill>
            </a:endParaRPr>
          </a:p>
        </p:txBody>
      </p:sp>
      <p:sp>
        <p:nvSpPr>
          <p:cNvPr id="7" name="Slide Number Placeholder 6"/>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1826431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42003089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s-ES_tradnl"/>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5610001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68" indent="0" algn="ctr">
              <a:buNone/>
              <a:defRPr/>
            </a:lvl2pPr>
            <a:lvl3pPr marL="914335" indent="0" algn="ctr">
              <a:buNone/>
              <a:defRPr/>
            </a:lvl3pPr>
            <a:lvl4pPr marL="1371502" indent="0" algn="ctr">
              <a:buNone/>
              <a:defRPr/>
            </a:lvl4pPr>
            <a:lvl5pPr marL="1828669" indent="0" algn="ctr">
              <a:buNone/>
              <a:defRPr/>
            </a:lvl5pPr>
            <a:lvl6pPr marL="2285837" indent="0" algn="ctr">
              <a:buNone/>
              <a:defRPr/>
            </a:lvl6pPr>
            <a:lvl7pPr marL="2743004" indent="0" algn="ctr">
              <a:buNone/>
              <a:defRPr/>
            </a:lvl7pPr>
            <a:lvl8pPr marL="3200172" indent="0" algn="ctr">
              <a:buNone/>
              <a:defRPr/>
            </a:lvl8pPr>
            <a:lvl9pPr marL="365733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724D48-5DDC-49BB-B630-A0B33281A6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8439044"/>
      </p:ext>
    </p:extLst>
  </p:cSld>
  <p:clrMapOvr>
    <a:masterClrMapping/>
  </p:clrMapOvr>
  <p:transition spd="slow">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6C4A7A-B9D1-4C73-BAA7-1EB86025DF0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4880794"/>
      </p:ext>
    </p:extLst>
  </p:cSld>
  <p:clrMapOvr>
    <a:masterClrMapping/>
  </p:clrMapOvr>
  <p:transition spd="slow">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lvl1pPr>
            <a:lvl2pPr marL="457168" indent="0">
              <a:buNone/>
              <a:defRPr sz="1800"/>
            </a:lvl2pPr>
            <a:lvl3pPr marL="914335" indent="0">
              <a:buNone/>
              <a:defRPr sz="1600"/>
            </a:lvl3pPr>
            <a:lvl4pPr marL="1371502" indent="0">
              <a:buNone/>
              <a:defRPr sz="1400"/>
            </a:lvl4pPr>
            <a:lvl5pPr marL="1828669" indent="0">
              <a:buNone/>
              <a:defRPr sz="1400"/>
            </a:lvl5pPr>
            <a:lvl6pPr marL="2285837" indent="0">
              <a:buNone/>
              <a:defRPr sz="1400"/>
            </a:lvl6pPr>
            <a:lvl7pPr marL="2743004" indent="0">
              <a:buNone/>
              <a:defRPr sz="1400"/>
            </a:lvl7pPr>
            <a:lvl8pPr marL="3200172" indent="0">
              <a:buNone/>
              <a:defRPr sz="1400"/>
            </a:lvl8pPr>
            <a:lvl9pPr marL="365733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836F27E-F786-4129-A73A-7ABB345C483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2099905"/>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1A7F8E-0028-444E-A3C9-EABB28D626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83D7A42-64D0-D34D-95F5-9AE2D521D3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5E6012D-6B6D-304C-98D9-6E7F9DF4A4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FDAF9C4-140B-8D40-A7E1-DEBA830C12DD}"/>
              </a:ext>
            </a:extLst>
          </p:cNvPr>
          <p:cNvSpPr>
            <a:spLocks noGrp="1"/>
          </p:cNvSpPr>
          <p:nvPr>
            <p:ph type="dt" sz="half" idx="10"/>
          </p:nvPr>
        </p:nvSpPr>
        <p:spPr/>
        <p:txBody>
          <a:bodyPr/>
          <a:lstStyle/>
          <a:p>
            <a:fld id="{AD31CB79-82AB-6944-BD88-50017CB4DDA0}" type="datetimeFigureOut">
              <a:rPr lang="en-US" smtClean="0"/>
              <a:t>6/4/2022</a:t>
            </a:fld>
            <a:endParaRPr lang="en-US"/>
          </a:p>
        </p:txBody>
      </p:sp>
      <p:sp>
        <p:nvSpPr>
          <p:cNvPr id="6" name="Footer Placeholder 5">
            <a:extLst>
              <a:ext uri="{FF2B5EF4-FFF2-40B4-BE49-F238E27FC236}">
                <a16:creationId xmlns:a16="http://schemas.microsoft.com/office/drawing/2014/main" xmlns="" id="{1A87ED2D-AB9F-1246-9A56-EC6CAD671B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DF85FB0-10B3-E74F-B458-403A8768ABF5}"/>
              </a:ext>
            </a:extLst>
          </p:cNvPr>
          <p:cNvSpPr>
            <a:spLocks noGrp="1"/>
          </p:cNvSpPr>
          <p:nvPr>
            <p:ph type="sldNum" sz="quarter" idx="12"/>
          </p:nvPr>
        </p:nvSpPr>
        <p:spPr/>
        <p:txBody>
          <a:bodyPr/>
          <a:lstStyle/>
          <a:p>
            <a:fld id="{203DF942-50B4-CC47-A6A1-EF7422F9787A}" type="slidenum">
              <a:rPr lang="en-US" smtClean="0"/>
              <a:t>‹#›</a:t>
            </a:fld>
            <a:endParaRPr lang="en-US"/>
          </a:p>
        </p:txBody>
      </p:sp>
    </p:spTree>
    <p:extLst>
      <p:ext uri="{BB962C8B-B14F-4D97-AF65-F5344CB8AC3E}">
        <p14:creationId xmlns:p14="http://schemas.microsoft.com/office/powerpoint/2010/main" val="31827110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16B4159-1D16-4F04-9323-DF19BF66C0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8063155"/>
      </p:ext>
    </p:extLst>
  </p:cSld>
  <p:clrMapOvr>
    <a:masterClrMapping/>
  </p:clrMapOvr>
  <p:transition spd="slow">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1" y="1535114"/>
            <a:ext cx="5386917" cy="639763"/>
          </a:xfrm>
        </p:spPr>
        <p:txBody>
          <a:bodyPr anchor="b"/>
          <a:lstStyle>
            <a:lvl1pPr marL="0" indent="0">
              <a:buNone/>
              <a:defRPr sz="2400" b="1"/>
            </a:lvl1pPr>
            <a:lvl2pPr marL="457168" indent="0">
              <a:buNone/>
              <a:defRPr sz="2000" b="1"/>
            </a:lvl2pPr>
            <a:lvl3pPr marL="914335" indent="0">
              <a:buNone/>
              <a:defRPr sz="1800" b="1"/>
            </a:lvl3pPr>
            <a:lvl4pPr marL="1371502" indent="0">
              <a:buNone/>
              <a:defRPr sz="1600" b="1"/>
            </a:lvl4pPr>
            <a:lvl5pPr marL="1828669" indent="0">
              <a:buNone/>
              <a:defRPr sz="1600" b="1"/>
            </a:lvl5pPr>
            <a:lvl6pPr marL="2285837" indent="0">
              <a:buNone/>
              <a:defRPr sz="1600" b="1"/>
            </a:lvl6pPr>
            <a:lvl7pPr marL="2743004" indent="0">
              <a:buNone/>
              <a:defRPr sz="1600" b="1"/>
            </a:lvl7pPr>
            <a:lvl8pPr marL="3200172" indent="0">
              <a:buNone/>
              <a:defRPr sz="1600" b="1"/>
            </a:lvl8pPr>
            <a:lvl9pPr marL="36573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168" indent="0">
              <a:buNone/>
              <a:defRPr sz="2000" b="1"/>
            </a:lvl2pPr>
            <a:lvl3pPr marL="914335" indent="0">
              <a:buNone/>
              <a:defRPr sz="1800" b="1"/>
            </a:lvl3pPr>
            <a:lvl4pPr marL="1371502" indent="0">
              <a:buNone/>
              <a:defRPr sz="1600" b="1"/>
            </a:lvl4pPr>
            <a:lvl5pPr marL="1828669" indent="0">
              <a:buNone/>
              <a:defRPr sz="1600" b="1"/>
            </a:lvl5pPr>
            <a:lvl6pPr marL="2285837" indent="0">
              <a:buNone/>
              <a:defRPr sz="1600" b="1"/>
            </a:lvl6pPr>
            <a:lvl7pPr marL="2743004" indent="0">
              <a:buNone/>
              <a:defRPr sz="1600" b="1"/>
            </a:lvl7pPr>
            <a:lvl8pPr marL="3200172" indent="0">
              <a:buNone/>
              <a:defRPr sz="1600" b="1"/>
            </a:lvl8pPr>
            <a:lvl9pPr marL="36573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B609E8B-2184-46E4-A152-CA8BF44823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4203840"/>
      </p:ext>
    </p:extLst>
  </p:cSld>
  <p:clrMapOvr>
    <a:masterClrMapping/>
  </p:clrMapOvr>
  <p:transition spd="slow">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E19432D-74EC-4DBC-AB30-769B36684B3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8031976"/>
      </p:ext>
    </p:extLst>
  </p:cSld>
  <p:clrMapOvr>
    <a:masterClrMapping/>
  </p:clrMapOvr>
  <p:transition spd="slow">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A1BBCF5-4781-432C-848B-E993DD7C54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1111497"/>
      </p:ext>
    </p:extLst>
  </p:cSld>
  <p:clrMapOvr>
    <a:masterClrMapping/>
  </p:clrMapOvr>
  <p:transition spd="slow">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68" indent="0">
              <a:buNone/>
              <a:defRPr sz="1200"/>
            </a:lvl2pPr>
            <a:lvl3pPr marL="914335" indent="0">
              <a:buNone/>
              <a:defRPr sz="1000"/>
            </a:lvl3pPr>
            <a:lvl4pPr marL="1371502" indent="0">
              <a:buNone/>
              <a:defRPr sz="900"/>
            </a:lvl4pPr>
            <a:lvl5pPr marL="1828669" indent="0">
              <a:buNone/>
              <a:defRPr sz="900"/>
            </a:lvl5pPr>
            <a:lvl6pPr marL="2285837" indent="0">
              <a:buNone/>
              <a:defRPr sz="900"/>
            </a:lvl6pPr>
            <a:lvl7pPr marL="2743004" indent="0">
              <a:buNone/>
              <a:defRPr sz="900"/>
            </a:lvl7pPr>
            <a:lvl8pPr marL="3200172" indent="0">
              <a:buNone/>
              <a:defRPr sz="900"/>
            </a:lvl8pPr>
            <a:lvl9pPr marL="365733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534502A-9D7E-4383-A3BC-3BC813FE1E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8581378"/>
      </p:ext>
    </p:extLst>
  </p:cSld>
  <p:clrMapOvr>
    <a:masterClrMapping/>
  </p:clrMapOvr>
  <p:transition spd="slow">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68" indent="0">
              <a:buNone/>
              <a:defRPr sz="2800"/>
            </a:lvl2pPr>
            <a:lvl3pPr marL="914335" indent="0">
              <a:buNone/>
              <a:defRPr sz="2400"/>
            </a:lvl3pPr>
            <a:lvl4pPr marL="1371502" indent="0">
              <a:buNone/>
              <a:defRPr sz="2000"/>
            </a:lvl4pPr>
            <a:lvl5pPr marL="1828669" indent="0">
              <a:buNone/>
              <a:defRPr sz="2000"/>
            </a:lvl5pPr>
            <a:lvl6pPr marL="2285837" indent="0">
              <a:buNone/>
              <a:defRPr sz="2000"/>
            </a:lvl6pPr>
            <a:lvl7pPr marL="2743004" indent="0">
              <a:buNone/>
              <a:defRPr sz="2000"/>
            </a:lvl7pPr>
            <a:lvl8pPr marL="3200172" indent="0">
              <a:buNone/>
              <a:defRPr sz="2000"/>
            </a:lvl8pPr>
            <a:lvl9pPr marL="3657339"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68" indent="0">
              <a:buNone/>
              <a:defRPr sz="1200"/>
            </a:lvl2pPr>
            <a:lvl3pPr marL="914335" indent="0">
              <a:buNone/>
              <a:defRPr sz="1000"/>
            </a:lvl3pPr>
            <a:lvl4pPr marL="1371502" indent="0">
              <a:buNone/>
              <a:defRPr sz="900"/>
            </a:lvl4pPr>
            <a:lvl5pPr marL="1828669" indent="0">
              <a:buNone/>
              <a:defRPr sz="900"/>
            </a:lvl5pPr>
            <a:lvl6pPr marL="2285837" indent="0">
              <a:buNone/>
              <a:defRPr sz="900"/>
            </a:lvl6pPr>
            <a:lvl7pPr marL="2743004" indent="0">
              <a:buNone/>
              <a:defRPr sz="900"/>
            </a:lvl7pPr>
            <a:lvl8pPr marL="3200172" indent="0">
              <a:buNone/>
              <a:defRPr sz="900"/>
            </a:lvl8pPr>
            <a:lvl9pPr marL="365733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DD86874-5BAE-4690-BE86-BD3B17764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7475838"/>
      </p:ext>
    </p:extLst>
  </p:cSld>
  <p:clrMapOvr>
    <a:masterClrMapping/>
  </p:clrMapOvr>
  <p:transition spd="slow">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587114A-65FF-45F4-B205-584B7A1A94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9274945"/>
      </p:ext>
    </p:extLst>
  </p:cSld>
  <p:clrMapOvr>
    <a:masterClrMapping/>
  </p:clrMapOvr>
  <p:transition spd="slow">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6E40768-79AF-46E1-94BD-709DE4330EE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49589"/>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theme" Target="../theme/theme5.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6.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2.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8.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9.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DC0FDEF-C3A7-E24D-A70A-EF1D3C7AC8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8CE2414-99CD-1A48-A8AC-910B2F3919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976547-8931-EC40-9A90-964CD4B2F4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31CB79-82AB-6944-BD88-50017CB4DDA0}" type="datetimeFigureOut">
              <a:rPr lang="en-US" smtClean="0"/>
              <a:t>6/4/2022</a:t>
            </a:fld>
            <a:endParaRPr lang="en-US"/>
          </a:p>
        </p:txBody>
      </p:sp>
      <p:sp>
        <p:nvSpPr>
          <p:cNvPr id="5" name="Footer Placeholder 4">
            <a:extLst>
              <a:ext uri="{FF2B5EF4-FFF2-40B4-BE49-F238E27FC236}">
                <a16:creationId xmlns:a16="http://schemas.microsoft.com/office/drawing/2014/main" xmlns="" id="{120F487B-D362-1647-83D6-9D7B91DAED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0A5CBD9-AEC4-5C44-8BAF-4DB43F0C63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3DF942-50B4-CC47-A6A1-EF7422F9787A}" type="slidenum">
              <a:rPr lang="en-US" smtClean="0"/>
              <a:t>‹#›</a:t>
            </a:fld>
            <a:endParaRPr lang="en-US"/>
          </a:p>
        </p:txBody>
      </p:sp>
    </p:spTree>
    <p:extLst>
      <p:ext uri="{BB962C8B-B14F-4D97-AF65-F5344CB8AC3E}">
        <p14:creationId xmlns:p14="http://schemas.microsoft.com/office/powerpoint/2010/main" val="4178575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CC"/>
            </a:gs>
            <a:gs pos="100000">
              <a:schemeClr val="tx2"/>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2"/>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6"/>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6"/>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6"/>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BDC9580-B296-4FD2-BCBD-7BBA7CC6C60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26789412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ransition spd="slow">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8" algn="ctr" rtl="0" fontAlgn="base">
        <a:spcBef>
          <a:spcPct val="0"/>
        </a:spcBef>
        <a:spcAft>
          <a:spcPct val="0"/>
        </a:spcAft>
        <a:defRPr sz="4400">
          <a:solidFill>
            <a:schemeClr val="tx2"/>
          </a:solidFill>
          <a:latin typeface="Arial" charset="0"/>
          <a:cs typeface="Arial" charset="0"/>
        </a:defRPr>
      </a:lvl6pPr>
      <a:lvl7pPr marL="914335" algn="ctr" rtl="0" fontAlgn="base">
        <a:spcBef>
          <a:spcPct val="0"/>
        </a:spcBef>
        <a:spcAft>
          <a:spcPct val="0"/>
        </a:spcAft>
        <a:defRPr sz="4400">
          <a:solidFill>
            <a:schemeClr val="tx2"/>
          </a:solidFill>
          <a:latin typeface="Arial" charset="0"/>
          <a:cs typeface="Arial" charset="0"/>
        </a:defRPr>
      </a:lvl7pPr>
      <a:lvl8pPr marL="1371502" algn="ctr" rtl="0" fontAlgn="base">
        <a:spcBef>
          <a:spcPct val="0"/>
        </a:spcBef>
        <a:spcAft>
          <a:spcPct val="0"/>
        </a:spcAft>
        <a:defRPr sz="4400">
          <a:solidFill>
            <a:schemeClr val="tx2"/>
          </a:solidFill>
          <a:latin typeface="Arial" charset="0"/>
          <a:cs typeface="Arial" charset="0"/>
        </a:defRPr>
      </a:lvl8pPr>
      <a:lvl9pPr marL="1828669"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8" indent="-285731" algn="l" rtl="0" eaLnBrk="0" fontAlgn="base" hangingPunct="0">
        <a:spcBef>
          <a:spcPct val="20000"/>
        </a:spcBef>
        <a:spcAft>
          <a:spcPct val="0"/>
        </a:spcAft>
        <a:buChar char="–"/>
        <a:defRPr sz="2800">
          <a:solidFill>
            <a:schemeClr val="tx1"/>
          </a:solidFill>
          <a:latin typeface="+mn-lt"/>
          <a:cs typeface="+mn-cs"/>
        </a:defRPr>
      </a:lvl2pPr>
      <a:lvl3pPr marL="1142918" indent="-228584" algn="l" rtl="0" eaLnBrk="0" fontAlgn="base" hangingPunct="0">
        <a:spcBef>
          <a:spcPct val="20000"/>
        </a:spcBef>
        <a:spcAft>
          <a:spcPct val="0"/>
        </a:spcAft>
        <a:buChar char="•"/>
        <a:defRPr sz="2400">
          <a:solidFill>
            <a:schemeClr val="tx1"/>
          </a:solidFill>
          <a:latin typeface="+mn-lt"/>
          <a:cs typeface="+mn-cs"/>
        </a:defRPr>
      </a:lvl3pPr>
      <a:lvl4pPr marL="1600086" indent="-228584" algn="l" rtl="0" eaLnBrk="0" fontAlgn="base" hangingPunct="0">
        <a:spcBef>
          <a:spcPct val="20000"/>
        </a:spcBef>
        <a:spcAft>
          <a:spcPct val="0"/>
        </a:spcAft>
        <a:buChar char="–"/>
        <a:defRPr sz="2000">
          <a:solidFill>
            <a:schemeClr val="tx1"/>
          </a:solidFill>
          <a:latin typeface="+mn-lt"/>
          <a:cs typeface="+mn-cs"/>
        </a:defRPr>
      </a:lvl4pPr>
      <a:lvl5pPr marL="2057254" indent="-228584" algn="l" rtl="0" eaLnBrk="0" fontAlgn="base" hangingPunct="0">
        <a:spcBef>
          <a:spcPct val="20000"/>
        </a:spcBef>
        <a:spcAft>
          <a:spcPct val="0"/>
        </a:spcAft>
        <a:buChar char="»"/>
        <a:defRPr sz="2000">
          <a:solidFill>
            <a:schemeClr val="tx1"/>
          </a:solidFill>
          <a:latin typeface="+mn-lt"/>
          <a:cs typeface="+mn-cs"/>
        </a:defRPr>
      </a:lvl5pPr>
      <a:lvl6pPr marL="2514421" indent="-228584" algn="l" rtl="0" fontAlgn="base">
        <a:spcBef>
          <a:spcPct val="20000"/>
        </a:spcBef>
        <a:spcAft>
          <a:spcPct val="0"/>
        </a:spcAft>
        <a:buChar char="»"/>
        <a:defRPr sz="2000">
          <a:solidFill>
            <a:schemeClr val="tx1"/>
          </a:solidFill>
          <a:latin typeface="+mn-lt"/>
          <a:cs typeface="+mn-cs"/>
        </a:defRPr>
      </a:lvl6pPr>
      <a:lvl7pPr marL="2971588" indent="-228584" algn="l" rtl="0" fontAlgn="base">
        <a:spcBef>
          <a:spcPct val="20000"/>
        </a:spcBef>
        <a:spcAft>
          <a:spcPct val="0"/>
        </a:spcAft>
        <a:buChar char="»"/>
        <a:defRPr sz="2000">
          <a:solidFill>
            <a:schemeClr val="tx1"/>
          </a:solidFill>
          <a:latin typeface="+mn-lt"/>
          <a:cs typeface="+mn-cs"/>
        </a:defRPr>
      </a:lvl7pPr>
      <a:lvl8pPr marL="3428755" indent="-228584" algn="l" rtl="0" fontAlgn="base">
        <a:spcBef>
          <a:spcPct val="20000"/>
        </a:spcBef>
        <a:spcAft>
          <a:spcPct val="0"/>
        </a:spcAft>
        <a:buChar char="»"/>
        <a:defRPr sz="2000">
          <a:solidFill>
            <a:schemeClr val="tx1"/>
          </a:solidFill>
          <a:latin typeface="+mn-lt"/>
          <a:cs typeface="+mn-cs"/>
        </a:defRPr>
      </a:lvl8pPr>
      <a:lvl9pPr marL="3885923" indent="-228584"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5" rtl="0" eaLnBrk="1" latinLnBrk="0" hangingPunct="1">
        <a:defRPr sz="1800" kern="1200">
          <a:solidFill>
            <a:schemeClr val="tx1"/>
          </a:solidFill>
          <a:latin typeface="+mn-lt"/>
          <a:ea typeface="+mn-ea"/>
          <a:cs typeface="+mn-cs"/>
        </a:defRPr>
      </a:lvl1pPr>
      <a:lvl2pPr marL="457168" algn="l" defTabSz="914335" rtl="0" eaLnBrk="1" latinLnBrk="0" hangingPunct="1">
        <a:defRPr sz="1800" kern="1200">
          <a:solidFill>
            <a:schemeClr val="tx1"/>
          </a:solidFill>
          <a:latin typeface="+mn-lt"/>
          <a:ea typeface="+mn-ea"/>
          <a:cs typeface="+mn-cs"/>
        </a:defRPr>
      </a:lvl2pPr>
      <a:lvl3pPr marL="914335" algn="l" defTabSz="914335" rtl="0" eaLnBrk="1" latinLnBrk="0" hangingPunct="1">
        <a:defRPr sz="1800" kern="1200">
          <a:solidFill>
            <a:schemeClr val="tx1"/>
          </a:solidFill>
          <a:latin typeface="+mn-lt"/>
          <a:ea typeface="+mn-ea"/>
          <a:cs typeface="+mn-cs"/>
        </a:defRPr>
      </a:lvl3pPr>
      <a:lvl4pPr marL="1371502" algn="l" defTabSz="914335" rtl="0" eaLnBrk="1" latinLnBrk="0" hangingPunct="1">
        <a:defRPr sz="1800" kern="1200">
          <a:solidFill>
            <a:schemeClr val="tx1"/>
          </a:solidFill>
          <a:latin typeface="+mn-lt"/>
          <a:ea typeface="+mn-ea"/>
          <a:cs typeface="+mn-cs"/>
        </a:defRPr>
      </a:lvl4pPr>
      <a:lvl5pPr marL="1828669" algn="l" defTabSz="914335" rtl="0" eaLnBrk="1" latinLnBrk="0" hangingPunct="1">
        <a:defRPr sz="1800" kern="1200">
          <a:solidFill>
            <a:schemeClr val="tx1"/>
          </a:solidFill>
          <a:latin typeface="+mn-lt"/>
          <a:ea typeface="+mn-ea"/>
          <a:cs typeface="+mn-cs"/>
        </a:defRPr>
      </a:lvl5pPr>
      <a:lvl6pPr marL="2285837" algn="l" defTabSz="914335" rtl="0" eaLnBrk="1" latinLnBrk="0" hangingPunct="1">
        <a:defRPr sz="1800" kern="1200">
          <a:solidFill>
            <a:schemeClr val="tx1"/>
          </a:solidFill>
          <a:latin typeface="+mn-lt"/>
          <a:ea typeface="+mn-ea"/>
          <a:cs typeface="+mn-cs"/>
        </a:defRPr>
      </a:lvl6pPr>
      <a:lvl7pPr marL="2743004" algn="l" defTabSz="914335" rtl="0" eaLnBrk="1" latinLnBrk="0" hangingPunct="1">
        <a:defRPr sz="1800" kern="1200">
          <a:solidFill>
            <a:schemeClr val="tx1"/>
          </a:solidFill>
          <a:latin typeface="+mn-lt"/>
          <a:ea typeface="+mn-ea"/>
          <a:cs typeface="+mn-cs"/>
        </a:defRPr>
      </a:lvl7pPr>
      <a:lvl8pPr marL="3200172" algn="l" defTabSz="914335" rtl="0" eaLnBrk="1" latinLnBrk="0" hangingPunct="1">
        <a:defRPr sz="1800" kern="1200">
          <a:solidFill>
            <a:schemeClr val="tx1"/>
          </a:solidFill>
          <a:latin typeface="+mn-lt"/>
          <a:ea typeface="+mn-ea"/>
          <a:cs typeface="+mn-cs"/>
        </a:defRPr>
      </a:lvl8pPr>
      <a:lvl9pPr marL="3657339" algn="l" defTabSz="91433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6/4/2022</a:t>
            </a:fld>
            <a:endParaRPr lang="en-US">
              <a:solidFill>
                <a:prstClr val="black">
                  <a:tint val="75000"/>
                </a:prstClr>
              </a:solidFill>
            </a:endParaRPr>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92960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1"/>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1"/>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lang="en-US">
              <a:solidFill>
                <a:prstClr val="black">
                  <a:tint val="75000"/>
                </a:prstClr>
              </a:solidFill>
              <a:sym typeface="Helvetica Neue"/>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sym typeface="Helvetica Neue"/>
              </a:rPr>
              <a:pPr/>
              <a:t>6/4/2022</a:t>
            </a:fld>
            <a:endParaRPr lang="en-US">
              <a:solidFill>
                <a:prstClr val="black">
                  <a:tint val="75000"/>
                </a:prstClr>
              </a:solidFill>
              <a:sym typeface="Helvetica Neue"/>
            </a:endParaRPr>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en-US" smtClean="0">
                <a:solidFill>
                  <a:prstClr val="black">
                    <a:tint val="75000"/>
                  </a:prstClr>
                </a:solidFill>
                <a:sym typeface="Helvetica Neue"/>
              </a:rPr>
              <a:pPr/>
              <a:t>‹#›</a:t>
            </a:fld>
            <a:endParaRPr lang="en-US">
              <a:solidFill>
                <a:prstClr val="black">
                  <a:tint val="75000"/>
                </a:prstClr>
              </a:solidFill>
              <a:sym typeface="Helvetica Neue"/>
            </a:endParaRPr>
          </a:p>
        </p:txBody>
      </p:sp>
    </p:spTree>
    <p:extLst>
      <p:ext uri="{BB962C8B-B14F-4D97-AF65-F5344CB8AC3E}">
        <p14:creationId xmlns:p14="http://schemas.microsoft.com/office/powerpoint/2010/main" val="340857124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CC"/>
            </a:gs>
            <a:gs pos="100000">
              <a:schemeClr val="tx2"/>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BDC9580-B296-4FD2-BCBD-7BBA7CC6C60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58939172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spd="slow">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89" algn="ctr" rtl="0" fontAlgn="base">
        <a:spcBef>
          <a:spcPct val="0"/>
        </a:spcBef>
        <a:spcAft>
          <a:spcPct val="0"/>
        </a:spcAft>
        <a:defRPr sz="4400">
          <a:solidFill>
            <a:schemeClr val="tx2"/>
          </a:solidFill>
          <a:latin typeface="Arial" charset="0"/>
          <a:cs typeface="Arial" charset="0"/>
        </a:defRPr>
      </a:lvl6pPr>
      <a:lvl7pPr marL="914377" algn="ctr" rtl="0" fontAlgn="base">
        <a:spcBef>
          <a:spcPct val="0"/>
        </a:spcBef>
        <a:spcAft>
          <a:spcPct val="0"/>
        </a:spcAft>
        <a:defRPr sz="4400">
          <a:solidFill>
            <a:schemeClr val="tx2"/>
          </a:solidFill>
          <a:latin typeface="Arial" charset="0"/>
          <a:cs typeface="Arial" charset="0"/>
        </a:defRPr>
      </a:lvl7pPr>
      <a:lvl8pPr marL="1371566" algn="ctr" rtl="0" fontAlgn="base">
        <a:spcBef>
          <a:spcPct val="0"/>
        </a:spcBef>
        <a:spcAft>
          <a:spcPct val="0"/>
        </a:spcAft>
        <a:defRPr sz="4400">
          <a:solidFill>
            <a:schemeClr val="tx2"/>
          </a:solidFill>
          <a:latin typeface="Arial" charset="0"/>
          <a:cs typeface="Arial" charset="0"/>
        </a:defRPr>
      </a:lvl8pPr>
      <a:lvl9pPr marL="1828754" algn="ctr" rtl="0" fontAlgn="base">
        <a:spcBef>
          <a:spcPct val="0"/>
        </a:spcBef>
        <a:spcAft>
          <a:spcPct val="0"/>
        </a:spcAft>
        <a:defRPr sz="4400">
          <a:solidFill>
            <a:schemeClr val="tx2"/>
          </a:solidFill>
          <a:latin typeface="Arial" charset="0"/>
          <a:cs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cs typeface="+mn-cs"/>
        </a:defRPr>
      </a:lvl2pPr>
      <a:lvl3pPr marL="1142971" indent="-228594" algn="l" rtl="0" eaLnBrk="0" fontAlgn="base" hangingPunct="0">
        <a:spcBef>
          <a:spcPct val="20000"/>
        </a:spcBef>
        <a:spcAft>
          <a:spcPct val="0"/>
        </a:spcAft>
        <a:buChar char="•"/>
        <a:defRPr sz="2400">
          <a:solidFill>
            <a:schemeClr val="tx1"/>
          </a:solidFill>
          <a:latin typeface="+mn-lt"/>
          <a:cs typeface="+mn-cs"/>
        </a:defRPr>
      </a:lvl3pPr>
      <a:lvl4pPr marL="1600160" indent="-228594" algn="l" rtl="0" eaLnBrk="0" fontAlgn="base" hangingPunct="0">
        <a:spcBef>
          <a:spcPct val="20000"/>
        </a:spcBef>
        <a:spcAft>
          <a:spcPct val="0"/>
        </a:spcAft>
        <a:buChar char="–"/>
        <a:defRPr sz="2000">
          <a:solidFill>
            <a:schemeClr val="tx1"/>
          </a:solidFill>
          <a:latin typeface="+mn-lt"/>
          <a:cs typeface="+mn-cs"/>
        </a:defRPr>
      </a:lvl4pPr>
      <a:lvl5pPr marL="2057349" indent="-228594" algn="l" rtl="0" eaLnBrk="0" fontAlgn="base" hangingPunct="0">
        <a:spcBef>
          <a:spcPct val="20000"/>
        </a:spcBef>
        <a:spcAft>
          <a:spcPct val="0"/>
        </a:spcAft>
        <a:buChar char="»"/>
        <a:defRPr sz="2000">
          <a:solidFill>
            <a:schemeClr val="tx1"/>
          </a:solidFill>
          <a:latin typeface="+mn-lt"/>
          <a:cs typeface="+mn-cs"/>
        </a:defRPr>
      </a:lvl5pPr>
      <a:lvl6pPr marL="2514537" indent="-228594" algn="l" rtl="0" fontAlgn="base">
        <a:spcBef>
          <a:spcPct val="20000"/>
        </a:spcBef>
        <a:spcAft>
          <a:spcPct val="0"/>
        </a:spcAft>
        <a:buChar char="»"/>
        <a:defRPr sz="2000">
          <a:solidFill>
            <a:schemeClr val="tx1"/>
          </a:solidFill>
          <a:latin typeface="+mn-lt"/>
          <a:cs typeface="+mn-cs"/>
        </a:defRPr>
      </a:lvl6pPr>
      <a:lvl7pPr marL="2971726" indent="-228594" algn="l" rtl="0" fontAlgn="base">
        <a:spcBef>
          <a:spcPct val="20000"/>
        </a:spcBef>
        <a:spcAft>
          <a:spcPct val="0"/>
        </a:spcAft>
        <a:buChar char="»"/>
        <a:defRPr sz="2000">
          <a:solidFill>
            <a:schemeClr val="tx1"/>
          </a:solidFill>
          <a:latin typeface="+mn-lt"/>
          <a:cs typeface="+mn-cs"/>
        </a:defRPr>
      </a:lvl7pPr>
      <a:lvl8pPr marL="3428914" indent="-228594" algn="l" rtl="0" fontAlgn="base">
        <a:spcBef>
          <a:spcPct val="20000"/>
        </a:spcBef>
        <a:spcAft>
          <a:spcPct val="0"/>
        </a:spcAft>
        <a:buChar char="»"/>
        <a:defRPr sz="2000">
          <a:solidFill>
            <a:schemeClr val="tx1"/>
          </a:solidFill>
          <a:latin typeface="+mn-lt"/>
          <a:cs typeface="+mn-cs"/>
        </a:defRPr>
      </a:lvl8pPr>
      <a:lvl9pPr marL="3886103" indent="-228594"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816864" y="1803400"/>
            <a:ext cx="10871200" cy="4323080"/>
          </a:xfrm>
          <a:prstGeom prst="rect">
            <a:avLst/>
          </a:prstGeom>
        </p:spPr>
        <p:txBody>
          <a:bodyPr vert="horz">
            <a:normAutofit/>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4" name="Date Placeholder 13"/>
          <p:cNvSpPr>
            <a:spLocks noGrp="1"/>
          </p:cNvSpPr>
          <p:nvPr>
            <p:ph type="dt" sz="half" idx="2"/>
          </p:nvPr>
        </p:nvSpPr>
        <p:spPr>
          <a:xfrm>
            <a:off x="8128000" y="6248400"/>
            <a:ext cx="3556000" cy="365125"/>
          </a:xfrm>
          <a:prstGeom prst="rect">
            <a:avLst/>
          </a:prstGeom>
        </p:spPr>
        <p:txBody>
          <a:bodyPr vert="horz" anchor="ctr" anchorCtr="0"/>
          <a:lstStyle>
            <a:lvl1pPr algn="l">
              <a:defRPr sz="1867">
                <a:solidFill>
                  <a:schemeClr val="tx2"/>
                </a:solidFill>
              </a:defRPr>
            </a:lvl1pPr>
          </a:lstStyle>
          <a:p>
            <a:fld id="{E4606EA6-EFEA-4C30-9264-4F9291A5780D}" type="datetime1">
              <a:rPr lang="en-US">
                <a:solidFill>
                  <a:srgbClr val="464646"/>
                </a:solidFill>
              </a:rPr>
              <a:pPr/>
              <a:t>6/4/2022</a:t>
            </a:fld>
            <a:endParaRPr>
              <a:solidFill>
                <a:srgbClr val="464646"/>
              </a:solidFill>
            </a:endParaRPr>
          </a:p>
        </p:txBody>
      </p:sp>
      <p:sp>
        <p:nvSpPr>
          <p:cNvPr id="3" name="Footer Placeholder 2"/>
          <p:cNvSpPr>
            <a:spLocks noGrp="1"/>
          </p:cNvSpPr>
          <p:nvPr>
            <p:ph type="ftr" sz="quarter" idx="3"/>
          </p:nvPr>
        </p:nvSpPr>
        <p:spPr>
          <a:xfrm>
            <a:off x="812802" y="6248207"/>
            <a:ext cx="7228111" cy="365125"/>
          </a:xfrm>
          <a:prstGeom prst="rect">
            <a:avLst/>
          </a:prstGeom>
        </p:spPr>
        <p:txBody>
          <a:bodyPr vert="horz" anchor="ctr"/>
          <a:lstStyle>
            <a:lvl1pPr algn="r">
              <a:defRPr sz="1867">
                <a:solidFill>
                  <a:schemeClr val="tx2"/>
                </a:solidFill>
              </a:defRPr>
            </a:lvl1pPr>
          </a:lstStyle>
          <a:p>
            <a:endParaRPr>
              <a:solidFill>
                <a:srgbClr val="464646"/>
              </a:solidFill>
            </a:endParaRPr>
          </a:p>
        </p:txBody>
      </p:sp>
      <p:sp>
        <p:nvSpPr>
          <p:cNvPr id="7" name="Rectangle 6"/>
          <p:cNvSpPr/>
          <p:nvPr/>
        </p:nvSpPr>
        <p:spPr>
          <a:xfrm>
            <a:off x="0" y="1460227"/>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8" name="Rectangle 7"/>
          <p:cNvSpPr/>
          <p:nvPr/>
        </p:nvSpPr>
        <p:spPr>
          <a:xfrm>
            <a:off x="0" y="1505947"/>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9" name="Rectangle 8"/>
          <p:cNvSpPr/>
          <p:nvPr/>
        </p:nvSpPr>
        <p:spPr>
          <a:xfrm>
            <a:off x="787400" y="1505947"/>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sz="2400">
              <a:solidFill>
                <a:prstClr val="white"/>
              </a:solidFill>
            </a:endParaRPr>
          </a:p>
        </p:txBody>
      </p:sp>
      <p:sp>
        <p:nvSpPr>
          <p:cNvPr id="23" name="Slide Number Placeholder 22"/>
          <p:cNvSpPr>
            <a:spLocks noGrp="1"/>
          </p:cNvSpPr>
          <p:nvPr>
            <p:ph type="sldNum" sz="quarter" idx="4"/>
          </p:nvPr>
        </p:nvSpPr>
        <p:spPr>
          <a:xfrm>
            <a:off x="0" y="1498010"/>
            <a:ext cx="711200" cy="244476"/>
          </a:xfrm>
          <a:prstGeom prst="rect">
            <a:avLst/>
          </a:prstGeom>
        </p:spPr>
        <p:txBody>
          <a:bodyPr vert="horz" anchor="ctr" anchorCtr="0">
            <a:normAutofit/>
          </a:bodyPr>
          <a:lstStyle>
            <a:lvl1pPr algn="ctr">
              <a:defRPr sz="1867" b="1">
                <a:solidFill>
                  <a:srgbClr val="FFFFFF"/>
                </a:solidFill>
              </a:defRPr>
            </a:lvl1pPr>
          </a:lstStyle>
          <a:p>
            <a:fld id="{8F82E0A0-C266-4798-8C8F-B9F91E9DA37E}" type="slidenum">
              <a:rPr/>
              <a:pPr/>
              <a:t>‹#›</a:t>
            </a:fld>
            <a:endParaRPr/>
          </a:p>
        </p:txBody>
      </p:sp>
      <p:sp>
        <p:nvSpPr>
          <p:cNvPr id="22" name="Title Placeholder 21"/>
          <p:cNvSpPr>
            <a:spLocks noGrp="1"/>
          </p:cNvSpPr>
          <p:nvPr>
            <p:ph type="title"/>
          </p:nvPr>
        </p:nvSpPr>
        <p:spPr>
          <a:xfrm>
            <a:off x="812800" y="157480"/>
            <a:ext cx="10871200" cy="1341120"/>
          </a:xfrm>
          <a:prstGeom prst="rect">
            <a:avLst/>
          </a:prstGeom>
        </p:spPr>
        <p:txBody>
          <a:bodyPr vert="horz" anchor="b">
            <a:normAutofit/>
          </a:bodyPr>
          <a:lstStyle/>
          <a:p>
            <a:r>
              <a:rPr/>
              <a:t>Click to edit Master title style</a:t>
            </a:r>
          </a:p>
        </p:txBody>
      </p:sp>
    </p:spTree>
    <p:extLst>
      <p:ext uri="{BB962C8B-B14F-4D97-AF65-F5344CB8AC3E}">
        <p14:creationId xmlns:p14="http://schemas.microsoft.com/office/powerpoint/2010/main" val="215140621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Lst>
  <p:txStyles>
    <p:titleStyle>
      <a:lvl1pPr algn="l" rtl="0" eaLnBrk="1" latinLnBrk="0" hangingPunct="1">
        <a:spcBef>
          <a:spcPct val="0"/>
        </a:spcBef>
        <a:buNone/>
        <a:defRPr sz="5600" kern="1200">
          <a:solidFill>
            <a:schemeClr val="tx2"/>
          </a:solidFill>
          <a:latin typeface="+mj-lt"/>
          <a:ea typeface="+mj-ea"/>
          <a:cs typeface="+mj-cs"/>
        </a:defRPr>
      </a:lvl1pPr>
    </p:titleStyle>
    <p:bodyStyle>
      <a:lvl1pPr marL="426709" indent="-426709" algn="l" rtl="0" eaLnBrk="1" latinLnBrk="0" hangingPunct="1">
        <a:spcBef>
          <a:spcPts val="933"/>
        </a:spcBef>
        <a:buClr>
          <a:schemeClr val="accent2"/>
        </a:buClr>
        <a:buSzPct val="60000"/>
        <a:buFont typeface="Wingdings"/>
        <a:buChar char=""/>
        <a:defRPr sz="3867" kern="1200">
          <a:solidFill>
            <a:schemeClr val="tx1"/>
          </a:solidFill>
          <a:latin typeface="+mn-lt"/>
          <a:ea typeface="+mn-ea"/>
          <a:cs typeface="+mn-cs"/>
        </a:defRPr>
      </a:lvl1pPr>
      <a:lvl2pPr marL="853419" indent="-365751" algn="l" rtl="0" eaLnBrk="1" latinLnBrk="0" hangingPunct="1">
        <a:spcBef>
          <a:spcPts val="733"/>
        </a:spcBef>
        <a:buClr>
          <a:schemeClr val="accent1"/>
        </a:buClr>
        <a:buSzPct val="70000"/>
        <a:buFont typeface="Wingdings 2"/>
        <a:buChar char=""/>
        <a:defRPr sz="3467" kern="1200">
          <a:solidFill>
            <a:schemeClr val="tx1"/>
          </a:solidFill>
          <a:latin typeface="+mn-lt"/>
          <a:ea typeface="+mn-ea"/>
          <a:cs typeface="+mn-cs"/>
        </a:defRPr>
      </a:lvl2pPr>
      <a:lvl3pPr marL="1219170" indent="-304792" algn="l" rtl="0" eaLnBrk="1" latinLnBrk="0" hangingPunct="1">
        <a:spcBef>
          <a:spcPts val="667"/>
        </a:spcBef>
        <a:buClr>
          <a:schemeClr val="accent2"/>
        </a:buClr>
        <a:buSzPct val="75000"/>
        <a:buFont typeface="Wingdings"/>
        <a:buChar char=""/>
        <a:defRPr sz="3067" kern="1200">
          <a:solidFill>
            <a:schemeClr val="tx1"/>
          </a:solidFill>
          <a:latin typeface="+mn-lt"/>
          <a:ea typeface="+mn-ea"/>
          <a:cs typeface="+mn-cs"/>
        </a:defRPr>
      </a:lvl3pPr>
      <a:lvl4pPr marL="1828754" indent="-304792" algn="l" rtl="0" eaLnBrk="1" latinLnBrk="0" hangingPunct="1">
        <a:spcBef>
          <a:spcPts val="533"/>
        </a:spcBef>
        <a:buClr>
          <a:schemeClr val="accent3"/>
        </a:buClr>
        <a:buSzPct val="75000"/>
        <a:buFont typeface="Wingdings"/>
        <a:buChar char=""/>
        <a:defRPr sz="2667" kern="1200">
          <a:solidFill>
            <a:schemeClr val="tx1"/>
          </a:solidFill>
          <a:latin typeface="+mn-lt"/>
          <a:ea typeface="+mn-ea"/>
          <a:cs typeface="+mn-cs"/>
        </a:defRPr>
      </a:lvl4pPr>
      <a:lvl5pPr marL="2438339" indent="-304792" algn="l" rtl="0" eaLnBrk="1" latinLnBrk="0" hangingPunct="1">
        <a:spcBef>
          <a:spcPts val="533"/>
        </a:spcBef>
        <a:buClr>
          <a:schemeClr val="accent4"/>
        </a:buClr>
        <a:buSzPct val="65000"/>
        <a:buFont typeface="Wingdings"/>
        <a:buChar char=""/>
        <a:defRPr sz="2667" kern="1200">
          <a:solidFill>
            <a:schemeClr val="tx1"/>
          </a:solidFill>
          <a:latin typeface="+mn-lt"/>
          <a:ea typeface="+mn-ea"/>
          <a:cs typeface="+mn-cs"/>
        </a:defRPr>
      </a:lvl5pPr>
      <a:lvl6pPr marL="2804090" indent="-304792" algn="l" rtl="0" eaLnBrk="1" latinLnBrk="0" hangingPunct="1">
        <a:spcBef>
          <a:spcPct val="20000"/>
        </a:spcBef>
        <a:buClr>
          <a:schemeClr val="accent1"/>
        </a:buClr>
        <a:buFont typeface="Wingdings"/>
        <a:buNone/>
        <a:defRPr sz="2400" kern="1200" baseline="0">
          <a:solidFill>
            <a:schemeClr val="tx1"/>
          </a:solidFill>
          <a:latin typeface="+mn-lt"/>
          <a:ea typeface="+mn-ea"/>
          <a:cs typeface="+mn-cs"/>
        </a:defRPr>
      </a:lvl6pPr>
      <a:lvl7pPr marL="3169841" indent="-304792" algn="l" rtl="0" eaLnBrk="1" latinLnBrk="0" hangingPunct="1">
        <a:spcBef>
          <a:spcPct val="20000"/>
        </a:spcBef>
        <a:buClr>
          <a:schemeClr val="accent2"/>
        </a:buClr>
        <a:buFont typeface="Wingdings"/>
        <a:buChar char="§"/>
        <a:defRPr sz="2400" kern="1200" baseline="0">
          <a:solidFill>
            <a:schemeClr val="tx1"/>
          </a:solidFill>
          <a:latin typeface="+mn-lt"/>
          <a:ea typeface="+mn-ea"/>
          <a:cs typeface="+mn-cs"/>
        </a:defRPr>
      </a:lvl7pPr>
      <a:lvl8pPr marL="3535592" indent="-304792" algn="l" rtl="0" eaLnBrk="1" latinLnBrk="0" hangingPunct="1">
        <a:spcBef>
          <a:spcPct val="20000"/>
        </a:spcBef>
        <a:buClr>
          <a:schemeClr val="accent3"/>
        </a:buClr>
        <a:buFont typeface="Wingdings"/>
        <a:buChar char="§"/>
        <a:defRPr sz="2400" kern="1200" baseline="0">
          <a:solidFill>
            <a:schemeClr val="tx1"/>
          </a:solidFill>
          <a:latin typeface="+mn-lt"/>
          <a:ea typeface="+mn-ea"/>
          <a:cs typeface="+mn-cs"/>
        </a:defRPr>
      </a:lvl8pPr>
      <a:lvl9pPr marL="3901342" indent="-304792" algn="l" rtl="0" eaLnBrk="1" latinLnBrk="0" hangingPunct="1">
        <a:spcBef>
          <a:spcPct val="20000"/>
        </a:spcBef>
        <a:buClr>
          <a:schemeClr val="accent4"/>
        </a:buClr>
        <a:buFont typeface="Wingdings"/>
        <a:buChar char="§"/>
        <a:defRPr sz="24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609585" algn="l" rtl="0" eaLnBrk="1" hangingPunct="1">
        <a:defRPr kern="1200">
          <a:solidFill>
            <a:schemeClr val="tx1"/>
          </a:solidFill>
          <a:latin typeface="+mn-lt"/>
          <a:ea typeface="+mn-ea"/>
          <a:cs typeface="+mn-cs"/>
        </a:defRPr>
      </a:lvl2pPr>
      <a:lvl3pPr marL="1219170" algn="l" rtl="0" eaLnBrk="1" hangingPunct="1">
        <a:defRPr kern="1200">
          <a:solidFill>
            <a:schemeClr val="tx1"/>
          </a:solidFill>
          <a:latin typeface="+mn-lt"/>
          <a:ea typeface="+mn-ea"/>
          <a:cs typeface="+mn-cs"/>
        </a:defRPr>
      </a:lvl3pPr>
      <a:lvl4pPr marL="1828754" algn="l" rtl="0" eaLnBrk="1" hangingPunct="1">
        <a:defRPr kern="1200">
          <a:solidFill>
            <a:schemeClr val="tx1"/>
          </a:solidFill>
          <a:latin typeface="+mn-lt"/>
          <a:ea typeface="+mn-ea"/>
          <a:cs typeface="+mn-cs"/>
        </a:defRPr>
      </a:lvl4pPr>
      <a:lvl5pPr marL="2438339" algn="l" rtl="0" eaLnBrk="1" hangingPunct="1">
        <a:defRPr kern="1200">
          <a:solidFill>
            <a:schemeClr val="tx1"/>
          </a:solidFill>
          <a:latin typeface="+mn-lt"/>
          <a:ea typeface="+mn-ea"/>
          <a:cs typeface="+mn-cs"/>
        </a:defRPr>
      </a:lvl5pPr>
      <a:lvl6pPr marL="3047924" algn="l" rtl="0" eaLnBrk="1" hangingPunct="1">
        <a:defRPr kern="1200">
          <a:solidFill>
            <a:schemeClr val="tx1"/>
          </a:solidFill>
          <a:latin typeface="+mn-lt"/>
          <a:ea typeface="+mn-ea"/>
          <a:cs typeface="+mn-cs"/>
        </a:defRPr>
      </a:lvl6pPr>
      <a:lvl7pPr marL="3657509" algn="l" rtl="0" eaLnBrk="1" hangingPunct="1">
        <a:defRPr kern="1200">
          <a:solidFill>
            <a:schemeClr val="tx1"/>
          </a:solidFill>
          <a:latin typeface="+mn-lt"/>
          <a:ea typeface="+mn-ea"/>
          <a:cs typeface="+mn-cs"/>
        </a:defRPr>
      </a:lvl7pPr>
      <a:lvl8pPr marL="4267093" algn="l" rtl="0" eaLnBrk="1" hangingPunct="1">
        <a:defRPr kern="1200">
          <a:solidFill>
            <a:schemeClr val="tx1"/>
          </a:solidFill>
          <a:latin typeface="+mn-lt"/>
          <a:ea typeface="+mn-ea"/>
          <a:cs typeface="+mn-cs"/>
        </a:defRPr>
      </a:lvl8pPr>
      <a:lvl9pPr marL="4876678" algn="l" rtl="0" eaLnBrk="1" hangingPunct="1">
        <a:defRPr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193727" y="178594"/>
            <a:ext cx="7804547" cy="1518048"/>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2193727" y="1821656"/>
            <a:ext cx="7804547" cy="442019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35724" y="6536531"/>
            <a:ext cx="315791" cy="313546"/>
          </a:xfrm>
          <a:prstGeom prst="rect">
            <a:avLst/>
          </a:prstGeom>
          <a:ln w="12700">
            <a:miter lim="400000"/>
          </a:ln>
        </p:spPr>
        <p:txBody>
          <a:bodyPr wrap="none" lIns="71437" tIns="71437" rIns="71437" bIns="71437">
            <a:spAutoFit/>
          </a:bodyPr>
          <a:lstStyle>
            <a:lvl1pPr>
              <a:defRPr sz="1100" b="0">
                <a:latin typeface="Helvetica Neue Light"/>
                <a:ea typeface="Helvetica Neue Light"/>
                <a:cs typeface="Helvetica Neue Light"/>
                <a:sym typeface="Helvetica Neue Light"/>
              </a:defRPr>
            </a:lvl1pPr>
          </a:lstStyle>
          <a:p>
            <a:pPr algn="ctr" defTabSz="410766" hangingPunct="0"/>
            <a:fld id="{86CB4B4D-7CA3-9044-876B-883B54F8677D}" type="slidenum">
              <a:rPr lang="en-US" kern="0" smtClean="0">
                <a:solidFill>
                  <a:srgbClr val="000000"/>
                </a:solidFill>
              </a:rPr>
              <a:pPr algn="ctr" defTabSz="410766" hangingPunct="0"/>
              <a:t>‹#›</a:t>
            </a:fld>
            <a:endParaRPr lang="en-US" kern="0">
              <a:solidFill>
                <a:srgbClr val="000000"/>
              </a:solidFill>
            </a:endParaRPr>
          </a:p>
        </p:txBody>
      </p:sp>
    </p:spTree>
    <p:extLst>
      <p:ext uri="{BB962C8B-B14F-4D97-AF65-F5344CB8AC3E}">
        <p14:creationId xmlns:p14="http://schemas.microsoft.com/office/powerpoint/2010/main" val="70427943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ransition spd="med"/>
  <p:txStyles>
    <p:titleStyle>
      <a:lvl1pPr marL="0" marR="0" indent="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1pPr>
      <a:lvl2pPr marL="0" marR="0" indent="1143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2286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3429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4572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5715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6858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8001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9144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p:titleStyle>
    <p:bodyStyle>
      <a:lvl1pPr marL="30559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1pPr>
      <a:lvl2pPr marL="52784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2pPr>
      <a:lvl3pPr marL="75009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3pPr>
      <a:lvl4pPr marL="97234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4pPr>
      <a:lvl5pPr marL="119459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5pPr>
      <a:lvl6pPr marL="141684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163909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186134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08359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1143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2286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3429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4572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5715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6858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8001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9144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12192000" cy="6858000"/>
          </a:xfrm>
          <a:prstGeom prst="rect">
            <a:avLst/>
          </a:prstGeom>
        </p:spPr>
      </p:pic>
      <p:sp>
        <p:nvSpPr>
          <p:cNvPr id="2" name="Title Placeholder 1"/>
          <p:cNvSpPr>
            <a:spLocks noGrp="1"/>
          </p:cNvSpPr>
          <p:nvPr>
            <p:ph type="title"/>
          </p:nvPr>
        </p:nvSpPr>
        <p:spPr>
          <a:xfrm>
            <a:off x="812800" y="274639"/>
            <a:ext cx="105664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2800" y="1600201"/>
            <a:ext cx="10566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7620000" y="6356351"/>
            <a:ext cx="2032000" cy="365125"/>
          </a:xfrm>
          <a:prstGeom prst="rect">
            <a:avLst/>
          </a:prstGeom>
        </p:spPr>
        <p:txBody>
          <a:bodyPr vert="horz" lIns="91440" tIns="45720" rIns="91440" bIns="45720" rtlCol="0" anchor="ctr"/>
          <a:lstStyle>
            <a:lvl1pPr algn="r">
              <a:defRPr sz="1333" strike="noStrike" spc="80" baseline="0">
                <a:solidFill>
                  <a:schemeClr val="tx1"/>
                </a:solidFill>
              </a:defRPr>
            </a:lvl1pPr>
          </a:lstStyle>
          <a:p>
            <a:fld id="{E4606EA6-EFEA-4C30-9264-4F9291A5780D}" type="datetime1">
              <a:rPr lang="en-US" smtClean="0">
                <a:solidFill>
                  <a:srgbClr val="FFFFFF"/>
                </a:solidFill>
              </a:rPr>
              <a:pPr/>
              <a:t>6/4/2022</a:t>
            </a:fld>
            <a:endParaRPr lang="en-US" sz="1867">
              <a:solidFill>
                <a:srgbClr val="DC9E1F"/>
              </a:solidFill>
            </a:endParaRPr>
          </a:p>
        </p:txBody>
      </p:sp>
      <p:sp>
        <p:nvSpPr>
          <p:cNvPr id="5" name="Footer Placeholder 4"/>
          <p:cNvSpPr>
            <a:spLocks noGrp="1"/>
          </p:cNvSpPr>
          <p:nvPr>
            <p:ph type="ftr" sz="quarter" idx="3"/>
          </p:nvPr>
        </p:nvSpPr>
        <p:spPr>
          <a:xfrm>
            <a:off x="812800" y="6356351"/>
            <a:ext cx="3860800" cy="365125"/>
          </a:xfrm>
          <a:prstGeom prst="rect">
            <a:avLst/>
          </a:prstGeom>
        </p:spPr>
        <p:txBody>
          <a:bodyPr vert="horz" lIns="91440" tIns="45720" rIns="91440" bIns="45720" rtlCol="0" anchor="ctr"/>
          <a:lstStyle>
            <a:lvl1pPr algn="l">
              <a:defRPr sz="1333" cap="all" spc="80" baseline="0">
                <a:solidFill>
                  <a:schemeClr val="tx1"/>
                </a:solidFill>
              </a:defRPr>
            </a:lvl1pPr>
          </a:lstStyle>
          <a:p>
            <a:pPr algn="r"/>
            <a:endParaRPr lang="es-ES_tradnl" sz="1867">
              <a:solidFill>
                <a:srgbClr val="DC9E1F"/>
              </a:solidFill>
            </a:endParaRPr>
          </a:p>
        </p:txBody>
      </p:sp>
      <p:sp>
        <p:nvSpPr>
          <p:cNvPr id="6" name="Slide Number Placeholder 5"/>
          <p:cNvSpPr>
            <a:spLocks noGrp="1"/>
          </p:cNvSpPr>
          <p:nvPr>
            <p:ph type="sldNum" sz="quarter" idx="4"/>
          </p:nvPr>
        </p:nvSpPr>
        <p:spPr>
          <a:xfrm>
            <a:off x="10058400" y="6356351"/>
            <a:ext cx="1320800" cy="365125"/>
          </a:xfrm>
          <a:prstGeom prst="rect">
            <a:avLst/>
          </a:prstGeom>
        </p:spPr>
        <p:txBody>
          <a:bodyPr vert="horz" lIns="91440" tIns="45720" rIns="91440" bIns="45720" rtlCol="0" anchor="ctr"/>
          <a:lstStyle>
            <a:lvl1pPr algn="r">
              <a:defRPr sz="1467" baseline="0">
                <a:solidFill>
                  <a:schemeClr val="tx1"/>
                </a:solidFill>
              </a:defRPr>
            </a:lvl1pPr>
          </a:lstStyle>
          <a:p>
            <a:pPr algn="ctr"/>
            <a:fld id="{8F82E0A0-C266-4798-8C8F-B9F91E9DA37E}" type="slidenum">
              <a:rPr lang="es-ES_tradnl" sz="1867" b="1" smtClean="0">
                <a:solidFill>
                  <a:srgbClr val="FFFFFF"/>
                </a:solidFill>
              </a:rPr>
              <a:pPr algn="ctr"/>
              <a:t>‹#›</a:t>
            </a:fld>
            <a:endParaRPr lang="es-ES_tradnl" sz="1867" b="1">
              <a:solidFill>
                <a:srgbClr val="FFFFFF"/>
              </a:solidFill>
            </a:endParaRPr>
          </a:p>
        </p:txBody>
      </p:sp>
    </p:spTree>
    <p:extLst>
      <p:ext uri="{BB962C8B-B14F-4D97-AF65-F5344CB8AC3E}">
        <p14:creationId xmlns:p14="http://schemas.microsoft.com/office/powerpoint/2010/main" val="2315551280"/>
      </p:ext>
    </p:extLst>
  </p:cSld>
  <p:clrMap bg1="dk1" tx1="lt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1219170" rtl="0" eaLnBrk="1" latinLnBrk="0" hangingPunct="1">
        <a:spcBef>
          <a:spcPct val="0"/>
        </a:spcBef>
        <a:buNone/>
        <a:defRPr sz="4000" kern="1200" cap="all" spc="67"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57189" indent="-457189" algn="l" defTabSz="1219170" rtl="0" eaLnBrk="1" latinLnBrk="0" hangingPunct="1">
        <a:lnSpc>
          <a:spcPct val="100000"/>
        </a:lnSpc>
        <a:spcBef>
          <a:spcPct val="20000"/>
        </a:spcBef>
        <a:spcAft>
          <a:spcPts val="800"/>
        </a:spcAft>
        <a:buClr>
          <a:schemeClr val="tx2"/>
        </a:buClr>
        <a:buFont typeface="Arial" pitchFamily="34" charset="0"/>
        <a:buChar char="•"/>
        <a:defRPr sz="2267" kern="1200" spc="40" baseline="0">
          <a:solidFill>
            <a:schemeClr val="tx1"/>
          </a:solidFill>
          <a:latin typeface="+mn-lt"/>
          <a:ea typeface="+mn-ea"/>
          <a:cs typeface="+mn-cs"/>
        </a:defRPr>
      </a:lvl1pPr>
      <a:lvl2pPr marL="990575" indent="-380990" algn="l" defTabSz="1219170" rtl="0" eaLnBrk="1" latinLnBrk="0" hangingPunct="1">
        <a:lnSpc>
          <a:spcPct val="100000"/>
        </a:lnSpc>
        <a:spcBef>
          <a:spcPct val="20000"/>
        </a:spcBef>
        <a:spcAft>
          <a:spcPts val="800"/>
        </a:spcAft>
        <a:buClr>
          <a:schemeClr val="tx2"/>
        </a:buClr>
        <a:buFont typeface="Arial" pitchFamily="34" charset="0"/>
        <a:buChar char="•"/>
        <a:defRPr sz="2267" kern="1200" spc="40" baseline="0">
          <a:solidFill>
            <a:schemeClr val="tx1"/>
          </a:solidFill>
          <a:latin typeface="+mn-lt"/>
          <a:ea typeface="+mn-ea"/>
          <a:cs typeface="+mn-cs"/>
        </a:defRPr>
      </a:lvl2pPr>
      <a:lvl3pPr marL="1523962" indent="-304792" algn="l" defTabSz="1219170" rtl="0" eaLnBrk="1" latinLnBrk="0" hangingPunct="1">
        <a:lnSpc>
          <a:spcPct val="100000"/>
        </a:lnSpc>
        <a:spcBef>
          <a:spcPct val="20000"/>
        </a:spcBef>
        <a:spcAft>
          <a:spcPts val="800"/>
        </a:spcAft>
        <a:buClr>
          <a:schemeClr val="tx2"/>
        </a:buClr>
        <a:buFont typeface="Arial" pitchFamily="34" charset="0"/>
        <a:buChar char="•"/>
        <a:defRPr sz="2267" kern="1200" spc="40" baseline="0">
          <a:solidFill>
            <a:schemeClr val="tx1"/>
          </a:solidFill>
          <a:latin typeface="+mn-lt"/>
          <a:ea typeface="+mn-ea"/>
          <a:cs typeface="+mn-cs"/>
        </a:defRPr>
      </a:lvl3pPr>
      <a:lvl4pPr marL="2133547" indent="-304792" algn="l" defTabSz="1219170" rtl="0" eaLnBrk="1" latinLnBrk="0" hangingPunct="1">
        <a:lnSpc>
          <a:spcPct val="100000"/>
        </a:lnSpc>
        <a:spcBef>
          <a:spcPct val="20000"/>
        </a:spcBef>
        <a:spcAft>
          <a:spcPts val="800"/>
        </a:spcAft>
        <a:buClr>
          <a:schemeClr val="tx2"/>
        </a:buClr>
        <a:buFont typeface="Arial" pitchFamily="34" charset="0"/>
        <a:buChar char="•"/>
        <a:defRPr sz="2267" kern="1200" spc="40" baseline="0">
          <a:solidFill>
            <a:schemeClr val="tx1"/>
          </a:solidFill>
          <a:latin typeface="+mn-lt"/>
          <a:ea typeface="+mn-ea"/>
          <a:cs typeface="+mn-cs"/>
        </a:defRPr>
      </a:lvl4pPr>
      <a:lvl5pPr marL="2743131" indent="-304792" algn="l" defTabSz="1219170" rtl="0" eaLnBrk="1" latinLnBrk="0" hangingPunct="1">
        <a:lnSpc>
          <a:spcPct val="100000"/>
        </a:lnSpc>
        <a:spcBef>
          <a:spcPct val="20000"/>
        </a:spcBef>
        <a:spcAft>
          <a:spcPts val="800"/>
        </a:spcAft>
        <a:buClr>
          <a:schemeClr val="tx2"/>
        </a:buClr>
        <a:buFont typeface="Arial" pitchFamily="34" charset="0"/>
        <a:buChar char="•"/>
        <a:defRPr sz="2267" kern="1200" spc="40" baseline="0">
          <a:solidFill>
            <a:schemeClr val="tx1"/>
          </a:solidFill>
          <a:latin typeface="+mn-lt"/>
          <a:ea typeface="+mn-ea"/>
          <a:cs typeface="+mn-cs"/>
        </a:defRPr>
      </a:lvl5pPr>
      <a:lvl6pPr marL="3352716" indent="-304792" algn="l" defTabSz="1219170" rtl="0" eaLnBrk="1" latinLnBrk="0" hangingPunct="1">
        <a:lnSpc>
          <a:spcPct val="100000"/>
        </a:lnSpc>
        <a:spcBef>
          <a:spcPct val="20000"/>
        </a:spcBef>
        <a:spcAft>
          <a:spcPts val="800"/>
        </a:spcAft>
        <a:buClr>
          <a:schemeClr val="tx2"/>
        </a:buClr>
        <a:buFont typeface="Arial" pitchFamily="34" charset="0"/>
        <a:buChar char="•"/>
        <a:defRPr sz="2267" kern="1200">
          <a:solidFill>
            <a:schemeClr val="tx1"/>
          </a:solidFill>
          <a:latin typeface="+mn-lt"/>
          <a:ea typeface="+mn-ea"/>
          <a:cs typeface="+mn-cs"/>
        </a:defRPr>
      </a:lvl6pPr>
      <a:lvl7pPr marL="3962301" indent="-304792" algn="l" defTabSz="1219170" rtl="0" eaLnBrk="1" latinLnBrk="0" hangingPunct="1">
        <a:lnSpc>
          <a:spcPct val="100000"/>
        </a:lnSpc>
        <a:spcBef>
          <a:spcPct val="20000"/>
        </a:spcBef>
        <a:spcAft>
          <a:spcPts val="800"/>
        </a:spcAft>
        <a:buClr>
          <a:schemeClr val="tx2"/>
        </a:buClr>
        <a:buFont typeface="Arial" pitchFamily="34" charset="0"/>
        <a:buChar char="•"/>
        <a:defRPr sz="2267" kern="1200">
          <a:solidFill>
            <a:schemeClr val="tx1"/>
          </a:solidFill>
          <a:latin typeface="+mn-lt"/>
          <a:ea typeface="+mn-ea"/>
          <a:cs typeface="+mn-cs"/>
        </a:defRPr>
      </a:lvl7pPr>
      <a:lvl8pPr marL="4571886" indent="-304792" algn="l" defTabSz="1219170" rtl="0" eaLnBrk="1" latinLnBrk="0" hangingPunct="1">
        <a:lnSpc>
          <a:spcPct val="100000"/>
        </a:lnSpc>
        <a:spcBef>
          <a:spcPct val="20000"/>
        </a:spcBef>
        <a:spcAft>
          <a:spcPts val="800"/>
        </a:spcAft>
        <a:buClr>
          <a:schemeClr val="tx2"/>
        </a:buClr>
        <a:buFont typeface="Arial" pitchFamily="34" charset="0"/>
        <a:buChar char="•"/>
        <a:defRPr sz="2267" kern="1200">
          <a:solidFill>
            <a:schemeClr val="tx1"/>
          </a:solidFill>
          <a:latin typeface="+mn-lt"/>
          <a:ea typeface="+mn-ea"/>
          <a:cs typeface="+mn-cs"/>
        </a:defRPr>
      </a:lvl8pPr>
      <a:lvl9pPr marL="5181470" indent="-304792" algn="l" defTabSz="1219170" rtl="0" eaLnBrk="1" latinLnBrk="0" hangingPunct="1">
        <a:lnSpc>
          <a:spcPct val="100000"/>
        </a:lnSpc>
        <a:spcBef>
          <a:spcPct val="20000"/>
        </a:spcBef>
        <a:spcAft>
          <a:spcPts val="800"/>
        </a:spcAft>
        <a:buClr>
          <a:schemeClr val="tx2"/>
        </a:buClr>
        <a:buFont typeface="Arial" pitchFamily="34" charset="0"/>
        <a:buChar char="•"/>
        <a:defRPr sz="22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193727" y="178594"/>
            <a:ext cx="7804547" cy="1518048"/>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2193727" y="1821656"/>
            <a:ext cx="7804547" cy="442019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7052" y="6536531"/>
            <a:ext cx="296555" cy="313546"/>
          </a:xfrm>
          <a:prstGeom prst="rect">
            <a:avLst/>
          </a:prstGeom>
          <a:ln w="12700">
            <a:miter lim="400000"/>
          </a:ln>
        </p:spPr>
        <p:txBody>
          <a:bodyPr wrap="none" lIns="71437" tIns="71437" rIns="71437" bIns="71437">
            <a:spAutoFit/>
          </a:bodyPr>
          <a:lstStyle>
            <a:lvl1pPr>
              <a:defRPr sz="1100" b="0">
                <a:latin typeface="Helvetica Neue Light"/>
                <a:ea typeface="Helvetica Neue Light"/>
                <a:cs typeface="Helvetica Neue Light"/>
                <a:sym typeface="Helvetica Neue Light"/>
              </a:defRPr>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310062589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ransition spd="med"/>
  <p:txStyles>
    <p:titleStyle>
      <a:lvl1pPr marL="0" marR="0" indent="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1pPr>
      <a:lvl2pPr marL="0" marR="0" indent="1143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2286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3429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4572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5715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6858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8001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9144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p:titleStyle>
    <p:bodyStyle>
      <a:lvl1pPr marL="30559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1pPr>
      <a:lvl2pPr marL="52784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2pPr>
      <a:lvl3pPr marL="75009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3pPr>
      <a:lvl4pPr marL="97234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4pPr>
      <a:lvl5pPr marL="119459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5pPr>
      <a:lvl6pPr marL="141684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163909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186134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083594" marR="0" indent="-305594" algn="l" defTabSz="410766" rtl="0" latinLnBrk="0">
        <a:lnSpc>
          <a:spcPct val="100000"/>
        </a:lnSpc>
        <a:spcBef>
          <a:spcPts val="2950"/>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1143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2286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3429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4572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5715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6858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8001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914400" algn="ctr" defTabSz="410766"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s-ES_tradnl"/>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586C71-22BA-4634-9D88-9ED0A634E59B}" type="datetimeFigureOut">
              <a:rPr lang="es-ES_tradnl" smtClean="0">
                <a:solidFill>
                  <a:prstClr val="black">
                    <a:tint val="75000"/>
                  </a:prstClr>
                </a:solidFill>
              </a:rPr>
              <a:pPr/>
              <a:t>04/06/2022</a:t>
            </a:fld>
            <a:endParaRPr lang="es-ES_tradnl">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7F9368-DFFD-43BE-946F-D397A15F6B52}"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111580783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3.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3.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3.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65.xml"/><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65.xml"/><Relationship Id="rId5" Type="http://schemas.openxmlformats.org/officeDocument/2006/relationships/image" Target="../media/image30.png"/><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2.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65.xml"/><Relationship Id="rId4" Type="http://schemas.openxmlformats.org/officeDocument/2006/relationships/image" Target="../media/image32.JPG"/></Relationships>
</file>

<file path=ppt/slides/_rels/slide5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65.xml"/><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9337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925484" y="1305341"/>
            <a:ext cx="10341032" cy="4247317"/>
          </a:xfrm>
          <a:prstGeom prst="rect">
            <a:avLst/>
          </a:prstGeom>
        </p:spPr>
        <p:txBody>
          <a:bodyPr wrap="square">
            <a:spAutoFit/>
          </a:bodyPr>
          <a:lstStyle/>
          <a:p>
            <a:pPr algn="ctr"/>
            <a:r>
              <a:rPr lang="en-US" sz="5400" b="1" dirty="0" smtClean="0">
                <a:solidFill>
                  <a:schemeClr val="bg1"/>
                </a:solidFill>
                <a:latin typeface="Garamond" panose="02020404030301010803" pitchFamily="18" charset="0"/>
                <a:sym typeface="Helvetica Neue"/>
              </a:rPr>
              <a:t>Go </a:t>
            </a:r>
            <a:r>
              <a:rPr lang="en-US" sz="5400" b="1" dirty="0">
                <a:solidFill>
                  <a:schemeClr val="bg1"/>
                </a:solidFill>
                <a:latin typeface="Garamond" panose="02020404030301010803" pitchFamily="18" charset="0"/>
                <a:sym typeface="Helvetica Neue"/>
              </a:rPr>
              <a:t>therefore and make disciples of all nations, baptizing them </a:t>
            </a:r>
            <a:endParaRPr lang="en-US" sz="5400" b="1" dirty="0" smtClean="0">
              <a:solidFill>
                <a:schemeClr val="bg1"/>
              </a:solidFill>
              <a:latin typeface="Garamond" panose="02020404030301010803" pitchFamily="18" charset="0"/>
              <a:sym typeface="Helvetica Neue"/>
            </a:endParaRPr>
          </a:p>
          <a:p>
            <a:pPr algn="ctr"/>
            <a:r>
              <a:rPr lang="en-US" sz="5400" b="1" dirty="0" smtClean="0">
                <a:solidFill>
                  <a:schemeClr val="bg1"/>
                </a:solidFill>
                <a:latin typeface="Garamond" panose="02020404030301010803" pitchFamily="18" charset="0"/>
                <a:sym typeface="Helvetica Neue"/>
              </a:rPr>
              <a:t>&amp; </a:t>
            </a:r>
            <a:r>
              <a:rPr lang="en-US" sz="5400" b="1" dirty="0" smtClean="0">
                <a:solidFill>
                  <a:srgbClr val="FFFF00"/>
                </a:solidFill>
                <a:latin typeface="Garamond" panose="02020404030301010803" pitchFamily="18" charset="0"/>
                <a:sym typeface="Helvetica Neue"/>
              </a:rPr>
              <a:t>teaching</a:t>
            </a:r>
            <a:r>
              <a:rPr lang="en-US" sz="5400" b="1" dirty="0" smtClean="0">
                <a:solidFill>
                  <a:schemeClr val="bg1"/>
                </a:solidFill>
                <a:latin typeface="Garamond" panose="02020404030301010803" pitchFamily="18" charset="0"/>
                <a:sym typeface="Helvetica Neue"/>
              </a:rPr>
              <a:t> </a:t>
            </a:r>
            <a:r>
              <a:rPr lang="en-US" sz="5400" b="1" dirty="0">
                <a:solidFill>
                  <a:schemeClr val="bg1"/>
                </a:solidFill>
                <a:latin typeface="Garamond" panose="02020404030301010803" pitchFamily="18" charset="0"/>
                <a:sym typeface="Helvetica Neue"/>
              </a:rPr>
              <a:t>them to observe all that I have commanded </a:t>
            </a:r>
            <a:r>
              <a:rPr lang="en-US" sz="5400" b="1" dirty="0" smtClean="0">
                <a:solidFill>
                  <a:schemeClr val="bg1"/>
                </a:solidFill>
                <a:latin typeface="Garamond" panose="02020404030301010803" pitchFamily="18" charset="0"/>
                <a:sym typeface="Helvetica Neue"/>
              </a:rPr>
              <a:t>you.</a:t>
            </a:r>
            <a:r>
              <a:rPr lang="en-US" sz="4800" b="1" dirty="0" smtClean="0">
                <a:solidFill>
                  <a:prstClr val="white"/>
                </a:solidFill>
                <a:latin typeface="Garamond" panose="02020404030301010803" pitchFamily="18" charset="0"/>
                <a:sym typeface="Helvetica Neue"/>
              </a:rPr>
              <a:t> </a:t>
            </a:r>
          </a:p>
          <a:p>
            <a:pPr algn="ctr"/>
            <a:r>
              <a:rPr lang="en-US" sz="5400" b="1" dirty="0" smtClean="0">
                <a:solidFill>
                  <a:srgbClr val="FFC000"/>
                </a:solidFill>
                <a:latin typeface="Garamond" panose="02020404030301010803" pitchFamily="18" charset="0"/>
                <a:sym typeface="Helvetica Neue"/>
              </a:rPr>
              <a:t>Matthew 28:19,20 </a:t>
            </a:r>
            <a:endParaRPr lang="en-US" sz="5400" b="1" dirty="0">
              <a:solidFill>
                <a:srgbClr val="FFC000"/>
              </a:solidFill>
              <a:latin typeface="Garamond" panose="02020404030301010803" pitchFamily="18" charset="0"/>
              <a:sym typeface="Helvetica Neue"/>
            </a:endParaRPr>
          </a:p>
        </p:txBody>
      </p:sp>
    </p:spTree>
    <p:extLst>
      <p:ext uri="{BB962C8B-B14F-4D97-AF65-F5344CB8AC3E}">
        <p14:creationId xmlns:p14="http://schemas.microsoft.com/office/powerpoint/2010/main" val="2686098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0"/>
            <a:ext cx="12191144" cy="6857519"/>
          </a:xfrm>
          <a:prstGeom prst="rect">
            <a:avLst/>
          </a:prstGeom>
          <a:blipFill>
            <a:blip r:embed="rId2" cstate="print"/>
            <a:stretch>
              <a:fillRect/>
            </a:stretch>
          </a:blipFill>
        </p:spPr>
        <p:txBody>
          <a:bodyPr wrap="square" lIns="0" tIns="0" rIns="0" bIns="0" rtlCol="0"/>
          <a:lstStyle/>
          <a:p>
            <a:endParaRPr sz="1092">
              <a:solidFill>
                <a:prstClr val="black"/>
              </a:solidFill>
            </a:endParaRPr>
          </a:p>
        </p:txBody>
      </p:sp>
    </p:spTree>
    <p:extLst>
      <p:ext uri="{BB962C8B-B14F-4D97-AF65-F5344CB8AC3E}">
        <p14:creationId xmlns:p14="http://schemas.microsoft.com/office/powerpoint/2010/main" val="22439983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77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617912" y="-5417"/>
            <a:ext cx="10956175" cy="6863417"/>
          </a:xfrm>
          <a:prstGeom prst="rect">
            <a:avLst/>
          </a:prstGeom>
        </p:spPr>
        <p:txBody>
          <a:bodyPr wrap="square">
            <a:spAutoFit/>
          </a:bodyPr>
          <a:lstStyle/>
          <a:p>
            <a:pPr algn="ctr"/>
            <a:r>
              <a:rPr lang="en-US" sz="4400" b="1" dirty="0">
                <a:solidFill>
                  <a:srgbClr val="FFC000"/>
                </a:solidFill>
                <a:latin typeface="Garamond" panose="02020404030301010803" pitchFamily="18" charset="0"/>
              </a:rPr>
              <a:t>Church Manual Revision 2015</a:t>
            </a:r>
          </a:p>
          <a:p>
            <a:pPr algn="ctr"/>
            <a:r>
              <a:rPr lang="en-US" sz="4400" b="1" dirty="0">
                <a:solidFill>
                  <a:srgbClr val="FFC000"/>
                </a:solidFill>
                <a:latin typeface="Garamond" panose="02020404030301010803" pitchFamily="18" charset="0"/>
              </a:rPr>
              <a:t>Church Members Chap. 6</a:t>
            </a:r>
          </a:p>
          <a:p>
            <a:pPr algn="ctr"/>
            <a:r>
              <a:rPr lang="en-US" sz="4400" b="1" dirty="0">
                <a:solidFill>
                  <a:srgbClr val="FFC000"/>
                </a:solidFill>
                <a:latin typeface="Garamond" panose="02020404030301010803" pitchFamily="18" charset="0"/>
              </a:rPr>
              <a:t>Baptism pg. 3. 4</a:t>
            </a:r>
          </a:p>
          <a:p>
            <a:pPr algn="ctr"/>
            <a:r>
              <a:rPr lang="en-US" sz="4400" b="1" dirty="0">
                <a:solidFill>
                  <a:schemeClr val="bg1"/>
                </a:solidFill>
                <a:latin typeface="Garamond" panose="02020404030301010803" pitchFamily="18" charset="0"/>
              </a:rPr>
              <a:t>Thorough instruction and public </a:t>
            </a:r>
            <a:r>
              <a:rPr lang="en-US" sz="4400" b="1" dirty="0" smtClean="0">
                <a:solidFill>
                  <a:schemeClr val="bg1"/>
                </a:solidFill>
                <a:latin typeface="Garamond" panose="02020404030301010803" pitchFamily="18" charset="0"/>
              </a:rPr>
              <a:t>examination of </a:t>
            </a:r>
            <a:r>
              <a:rPr lang="en-US" sz="4400" b="1" dirty="0">
                <a:solidFill>
                  <a:schemeClr val="bg1"/>
                </a:solidFill>
                <a:latin typeface="Garamond" panose="02020404030301010803" pitchFamily="18" charset="0"/>
              </a:rPr>
              <a:t>the candidates</a:t>
            </a:r>
          </a:p>
          <a:p>
            <a:pPr algn="ctr"/>
            <a:r>
              <a:rPr lang="en-US" sz="4400" b="1" dirty="0">
                <a:solidFill>
                  <a:schemeClr val="bg1"/>
                </a:solidFill>
                <a:latin typeface="Garamond" panose="02020404030301010803" pitchFamily="18" charset="0"/>
              </a:rPr>
              <a:t>“Candidates should receive biblical instruction, individually or in a baptismal class, regarding the Fundamental Beliefs and practices of the Church and about the responsibilities of membership…</a:t>
            </a:r>
            <a:endParaRPr lang="es-ES" sz="4000" b="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23413259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617912" y="458956"/>
            <a:ext cx="10956175" cy="5509200"/>
          </a:xfrm>
          <a:prstGeom prst="rect">
            <a:avLst/>
          </a:prstGeom>
        </p:spPr>
        <p:txBody>
          <a:bodyPr wrap="square">
            <a:spAutoFit/>
          </a:bodyPr>
          <a:lstStyle/>
          <a:p>
            <a:pPr algn="ctr"/>
            <a:r>
              <a:rPr lang="en-US" sz="4400" b="1" dirty="0">
                <a:solidFill>
                  <a:prstClr val="white"/>
                </a:solidFill>
                <a:latin typeface="Garamond" panose="02020404030301010803" pitchFamily="18" charset="0"/>
              </a:rPr>
              <a:t>“The test of discipleship is not applied as strictly as it should be applied to those who present themselves for baptism. It must be known if they are simply taking the name of Seventh-day Adventists, or if they are taking the side of the Lord, to come out of the world and separate themselves from it and not touch the unclean….</a:t>
            </a:r>
            <a:endParaRPr lang="es-ES" sz="4000" b="1" dirty="0">
              <a:solidFill>
                <a:srgbClr val="FFC000"/>
              </a:solidFill>
              <a:latin typeface="Garamond" panose="02020404030301010803" pitchFamily="18" charset="0"/>
            </a:endParaRPr>
          </a:p>
        </p:txBody>
      </p:sp>
    </p:spTree>
    <p:extLst>
      <p:ext uri="{BB962C8B-B14F-4D97-AF65-F5344CB8AC3E}">
        <p14:creationId xmlns:p14="http://schemas.microsoft.com/office/powerpoint/2010/main" val="5893016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617912" y="458956"/>
            <a:ext cx="10956175" cy="5755422"/>
          </a:xfrm>
          <a:prstGeom prst="rect">
            <a:avLst/>
          </a:prstGeom>
        </p:spPr>
        <p:txBody>
          <a:bodyPr wrap="square">
            <a:spAutoFit/>
          </a:bodyPr>
          <a:lstStyle/>
          <a:p>
            <a:pPr algn="ctr"/>
            <a:r>
              <a:rPr lang="en-US" sz="4000" b="1" dirty="0">
                <a:solidFill>
                  <a:prstClr val="white"/>
                </a:solidFill>
                <a:latin typeface="Garamond" panose="02020404030301010803" pitchFamily="18" charset="0"/>
              </a:rPr>
              <a:t>Before baptism, the experience of the candidates should be thoroughly examined. </a:t>
            </a:r>
            <a:r>
              <a:rPr lang="en-US" sz="4000" b="1" dirty="0" smtClean="0">
                <a:solidFill>
                  <a:prstClr val="white"/>
                </a:solidFill>
                <a:latin typeface="Garamond" panose="02020404030301010803" pitchFamily="18" charset="0"/>
              </a:rPr>
              <a:t>Give </a:t>
            </a:r>
            <a:r>
              <a:rPr lang="en-US" sz="4000" b="1" dirty="0">
                <a:solidFill>
                  <a:prstClr val="white"/>
                </a:solidFill>
                <a:latin typeface="Garamond" panose="02020404030301010803" pitchFamily="18" charset="0"/>
              </a:rPr>
              <a:t>this test, not in a cold, aloof manner, but kindly and tenderly, pointing new converts to the Lamb of God who takes away the sin of the world. Let candidates for baptism be made aware of the requirements of the gospel."</a:t>
            </a:r>
            <a:r>
              <a:rPr lang="es-ES" sz="4000" b="1" dirty="0" smtClean="0">
                <a:solidFill>
                  <a:prstClr val="white"/>
                </a:solidFill>
                <a:latin typeface="Garamond" panose="02020404030301010803" pitchFamily="18" charset="0"/>
              </a:rPr>
              <a:t> </a:t>
            </a:r>
            <a:r>
              <a:rPr lang="es-ES" sz="4000" b="1" dirty="0">
                <a:solidFill>
                  <a:prstClr val="white"/>
                </a:solidFill>
                <a:latin typeface="Garamond" panose="02020404030301010803" pitchFamily="18" charset="0"/>
              </a:rPr>
              <a:t>(6T 101</a:t>
            </a:r>
            <a:r>
              <a:rPr lang="es-ES" sz="4000" b="1" dirty="0" smtClean="0">
                <a:solidFill>
                  <a:prstClr val="white"/>
                </a:solidFill>
                <a:latin typeface="Garamond" panose="02020404030301010803" pitchFamily="18" charset="0"/>
              </a:rPr>
              <a:t>).</a:t>
            </a:r>
          </a:p>
          <a:p>
            <a:pPr algn="ctr"/>
            <a:r>
              <a:rPr lang="en-US" sz="4400" b="1" dirty="0">
                <a:solidFill>
                  <a:srgbClr val="FFC000"/>
                </a:solidFill>
                <a:latin typeface="Garamond" panose="02020404030301010803" pitchFamily="18" charset="0"/>
              </a:rPr>
              <a:t>Church Manual Revision 2015</a:t>
            </a:r>
          </a:p>
          <a:p>
            <a:pPr algn="ctr"/>
            <a:r>
              <a:rPr lang="en-US" sz="4400" b="1" dirty="0">
                <a:solidFill>
                  <a:srgbClr val="FFC000"/>
                </a:solidFill>
                <a:latin typeface="Garamond" panose="02020404030301010803" pitchFamily="18" charset="0"/>
              </a:rPr>
              <a:t>Church Members Chap. 6</a:t>
            </a:r>
          </a:p>
        </p:txBody>
      </p:sp>
    </p:spTree>
    <p:extLst>
      <p:ext uri="{BB962C8B-B14F-4D97-AF65-F5344CB8AC3E}">
        <p14:creationId xmlns:p14="http://schemas.microsoft.com/office/powerpoint/2010/main" val="23269070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335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462742" y="1501138"/>
            <a:ext cx="11266516" cy="4154984"/>
          </a:xfrm>
          <a:prstGeom prst="rect">
            <a:avLst/>
          </a:prstGeom>
        </p:spPr>
        <p:txBody>
          <a:bodyPr wrap="square">
            <a:spAutoFit/>
          </a:bodyPr>
          <a:lstStyle/>
          <a:p>
            <a:pPr algn="ctr"/>
            <a:r>
              <a:rPr lang="en-US" sz="4800" b="1" dirty="0">
                <a:solidFill>
                  <a:prstClr val="white"/>
                </a:solidFill>
                <a:latin typeface="Garamond" panose="02020404030301010803" pitchFamily="18" charset="0"/>
                <a:sym typeface="Helvetica Neue"/>
              </a:rPr>
              <a:t> </a:t>
            </a:r>
            <a:r>
              <a:rPr lang="en-US" sz="5400" b="1" dirty="0">
                <a:solidFill>
                  <a:prstClr val="white"/>
                </a:solidFill>
                <a:latin typeface="Garamond" panose="02020404030301010803" pitchFamily="18" charset="0"/>
                <a:sym typeface="Helvetica Neue"/>
              </a:rPr>
              <a:t> </a:t>
            </a:r>
            <a:r>
              <a:rPr lang="en-US" sz="6600" b="1" dirty="0" smtClean="0">
                <a:solidFill>
                  <a:prstClr val="white"/>
                </a:solidFill>
                <a:latin typeface="Garamond" panose="02020404030301010803" pitchFamily="18" charset="0"/>
                <a:sym typeface="Helvetica Neue"/>
              </a:rPr>
              <a:t>So </a:t>
            </a:r>
            <a:r>
              <a:rPr lang="en-US" sz="6600" b="1" dirty="0">
                <a:solidFill>
                  <a:prstClr val="white"/>
                </a:solidFill>
                <a:latin typeface="Garamond" panose="02020404030301010803" pitchFamily="18" charset="0"/>
                <a:sym typeface="Helvetica Neue"/>
              </a:rPr>
              <a:t>faith comes from hearing, and </a:t>
            </a:r>
            <a:r>
              <a:rPr lang="en-US" sz="6600" b="1" dirty="0" smtClean="0">
                <a:solidFill>
                  <a:prstClr val="white"/>
                </a:solidFill>
                <a:latin typeface="Garamond" panose="02020404030301010803" pitchFamily="18" charset="0"/>
                <a:sym typeface="Helvetica Neue"/>
              </a:rPr>
              <a:t>hearing,</a:t>
            </a:r>
          </a:p>
          <a:p>
            <a:pPr algn="ctr"/>
            <a:r>
              <a:rPr lang="en-US" sz="6600" b="1" dirty="0" smtClean="0">
                <a:solidFill>
                  <a:prstClr val="white"/>
                </a:solidFill>
                <a:latin typeface="Garamond" panose="02020404030301010803" pitchFamily="18" charset="0"/>
                <a:sym typeface="Helvetica Neue"/>
              </a:rPr>
              <a:t>by the Word of God. </a:t>
            </a:r>
          </a:p>
          <a:p>
            <a:pPr algn="ctr"/>
            <a:r>
              <a:rPr lang="en-US" sz="6600" b="1" dirty="0" smtClean="0">
                <a:solidFill>
                  <a:srgbClr val="FFC000"/>
                </a:solidFill>
                <a:latin typeface="Garamond" panose="02020404030301010803" pitchFamily="18" charset="0"/>
                <a:sym typeface="Helvetica Neue"/>
              </a:rPr>
              <a:t>Romans 1:17</a:t>
            </a:r>
            <a:endParaRPr lang="en-US" sz="6600" b="1" dirty="0">
              <a:solidFill>
                <a:srgbClr val="FFC000"/>
              </a:solidFill>
              <a:latin typeface="Garamond" panose="02020404030301010803" pitchFamily="18" charset="0"/>
              <a:sym typeface="Helvetica Neue"/>
            </a:endParaRPr>
          </a:p>
        </p:txBody>
      </p:sp>
    </p:spTree>
    <p:extLst>
      <p:ext uri="{BB962C8B-B14F-4D97-AF65-F5344CB8AC3E}">
        <p14:creationId xmlns:p14="http://schemas.microsoft.com/office/powerpoint/2010/main" val="32100486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925484" y="1905506"/>
            <a:ext cx="10341032" cy="3046988"/>
          </a:xfrm>
          <a:prstGeom prst="rect">
            <a:avLst/>
          </a:prstGeom>
        </p:spPr>
        <p:txBody>
          <a:bodyPr wrap="square">
            <a:spAutoFit/>
          </a:bodyPr>
          <a:lstStyle/>
          <a:p>
            <a:pPr algn="ctr"/>
            <a:r>
              <a:rPr lang="en-US" sz="4400" b="1" dirty="0">
                <a:solidFill>
                  <a:prstClr val="white"/>
                </a:solidFill>
                <a:sym typeface="Helvetica Neue"/>
              </a:rPr>
              <a:t> </a:t>
            </a:r>
            <a:r>
              <a:rPr lang="en-US" sz="4800" b="1" dirty="0">
                <a:solidFill>
                  <a:prstClr val="white"/>
                </a:solidFill>
                <a:sym typeface="Helvetica Neue"/>
              </a:rPr>
              <a:t> </a:t>
            </a:r>
            <a:r>
              <a:rPr lang="en-US" sz="4800" b="1" dirty="0">
                <a:solidFill>
                  <a:prstClr val="white"/>
                </a:solidFill>
                <a:latin typeface="Garamond" panose="02020404030301010803" pitchFamily="18" charset="0"/>
                <a:sym typeface="Helvetica Neue"/>
              </a:rPr>
              <a:t> </a:t>
            </a:r>
            <a:r>
              <a:rPr lang="en-US" sz="6000" b="1" dirty="0" smtClean="0">
                <a:solidFill>
                  <a:prstClr val="white"/>
                </a:solidFill>
                <a:latin typeface="Garamond" panose="02020404030301010803" pitchFamily="18" charset="0"/>
                <a:sym typeface="Helvetica Neue"/>
              </a:rPr>
              <a:t>Sanctify </a:t>
            </a:r>
            <a:r>
              <a:rPr lang="en-US" sz="6000" b="1" dirty="0">
                <a:solidFill>
                  <a:prstClr val="white"/>
                </a:solidFill>
                <a:latin typeface="Garamond" panose="02020404030301010803" pitchFamily="18" charset="0"/>
                <a:sym typeface="Helvetica Neue"/>
              </a:rPr>
              <a:t>them through </a:t>
            </a:r>
            <a:endParaRPr lang="en-US" sz="6000" b="1" dirty="0" smtClean="0">
              <a:solidFill>
                <a:prstClr val="white"/>
              </a:solidFill>
              <a:latin typeface="Garamond" panose="02020404030301010803" pitchFamily="18" charset="0"/>
              <a:sym typeface="Helvetica Neue"/>
            </a:endParaRPr>
          </a:p>
          <a:p>
            <a:pPr algn="ctr"/>
            <a:r>
              <a:rPr lang="en-US" sz="6000" b="1" dirty="0" smtClean="0">
                <a:solidFill>
                  <a:prstClr val="white"/>
                </a:solidFill>
                <a:latin typeface="Garamond" panose="02020404030301010803" pitchFamily="18" charset="0"/>
                <a:sym typeface="Helvetica Neue"/>
              </a:rPr>
              <a:t>thy </a:t>
            </a:r>
            <a:r>
              <a:rPr lang="en-US" sz="6000" b="1" dirty="0">
                <a:solidFill>
                  <a:prstClr val="white"/>
                </a:solidFill>
                <a:latin typeface="Garamond" panose="02020404030301010803" pitchFamily="18" charset="0"/>
                <a:sym typeface="Helvetica Neue"/>
              </a:rPr>
              <a:t>truth: thy word is truth</a:t>
            </a:r>
            <a:r>
              <a:rPr lang="en-US" sz="6000" b="1" dirty="0" smtClean="0">
                <a:solidFill>
                  <a:prstClr val="white"/>
                </a:solidFill>
                <a:latin typeface="Garamond" panose="02020404030301010803" pitchFamily="18" charset="0"/>
                <a:sym typeface="Helvetica Neue"/>
              </a:rPr>
              <a:t>.</a:t>
            </a:r>
            <a:r>
              <a:rPr lang="en-US" sz="6000" b="1" dirty="0">
                <a:solidFill>
                  <a:prstClr val="white"/>
                </a:solidFill>
                <a:latin typeface="Garamond" panose="02020404030301010803" pitchFamily="18" charset="0"/>
                <a:sym typeface="Helvetica Neue"/>
              </a:rPr>
              <a:t> </a:t>
            </a:r>
            <a:endParaRPr lang="en-US" sz="6000" b="1" dirty="0" smtClean="0">
              <a:solidFill>
                <a:prstClr val="white"/>
              </a:solidFill>
              <a:latin typeface="Garamond" panose="02020404030301010803" pitchFamily="18" charset="0"/>
              <a:sym typeface="Helvetica Neue"/>
            </a:endParaRPr>
          </a:p>
          <a:p>
            <a:pPr algn="ctr"/>
            <a:r>
              <a:rPr lang="en-US" sz="7200" b="1" dirty="0" smtClean="0">
                <a:solidFill>
                  <a:srgbClr val="FFC000"/>
                </a:solidFill>
                <a:latin typeface="Garamond" panose="02020404030301010803" pitchFamily="18" charset="0"/>
                <a:sym typeface="Helvetica Neue"/>
              </a:rPr>
              <a:t>John </a:t>
            </a:r>
            <a:r>
              <a:rPr lang="en-US" sz="7200" b="1" dirty="0">
                <a:solidFill>
                  <a:srgbClr val="FFC000"/>
                </a:solidFill>
                <a:latin typeface="Garamond" panose="02020404030301010803" pitchFamily="18" charset="0"/>
                <a:sym typeface="Helvetica Neue"/>
              </a:rPr>
              <a:t>17:17</a:t>
            </a:r>
          </a:p>
        </p:txBody>
      </p:sp>
    </p:spTree>
    <p:extLst>
      <p:ext uri="{BB962C8B-B14F-4D97-AF65-F5344CB8AC3E}">
        <p14:creationId xmlns:p14="http://schemas.microsoft.com/office/powerpoint/2010/main" val="28047833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36388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56" y="3696834"/>
            <a:ext cx="12191144" cy="1244237"/>
          </a:xfrm>
          <a:prstGeom prst="rect">
            <a:avLst/>
          </a:prstGeom>
          <a:solidFill>
            <a:schemeClr val="tx1">
              <a:lumMod val="95000"/>
              <a:lumOff val="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prstClr val="white"/>
              </a:solidFill>
              <a:sym typeface="Helvetica Neue"/>
            </a:endParaRPr>
          </a:p>
        </p:txBody>
      </p:sp>
      <p:sp>
        <p:nvSpPr>
          <p:cNvPr id="3" name="TextBox 2"/>
          <p:cNvSpPr txBox="1"/>
          <p:nvPr/>
        </p:nvSpPr>
        <p:spPr>
          <a:xfrm>
            <a:off x="149629" y="3696834"/>
            <a:ext cx="11610450" cy="1200329"/>
          </a:xfrm>
          <a:prstGeom prst="rect">
            <a:avLst/>
          </a:prstGeom>
          <a:noFill/>
          <a:effectLst>
            <a:outerShdw blurRad="50800" dist="50800" dir="5400000" algn="ctr" rotWithShape="0">
              <a:schemeClr val="tx1"/>
            </a:outerShdw>
          </a:effectLst>
        </p:spPr>
        <p:txBody>
          <a:bodyPr wrap="square" rtlCol="0">
            <a:spAutoFit/>
          </a:bodyPr>
          <a:lstStyle/>
          <a:p>
            <a:pPr algn="ctr"/>
            <a:r>
              <a:rPr lang="en-US" sz="7200" b="1" dirty="0" smtClean="0">
                <a:solidFill>
                  <a:srgbClr val="FFC000"/>
                </a:solidFill>
                <a:latin typeface="Garamond" panose="02020404030301010803" pitchFamily="18" charset="0"/>
                <a:sym typeface="Helvetica Neue"/>
              </a:rPr>
              <a:t>Giving Bible Studies</a:t>
            </a:r>
            <a:endParaRPr lang="en-US" sz="7200" b="1" dirty="0">
              <a:solidFill>
                <a:srgbClr val="FFC000"/>
              </a:solidFill>
              <a:latin typeface="Garamond" panose="02020404030301010803" pitchFamily="18" charset="0"/>
              <a:sym typeface="Helvetica Neue"/>
            </a:endParaRPr>
          </a:p>
        </p:txBody>
      </p:sp>
    </p:spTree>
    <p:extLst>
      <p:ext uri="{BB962C8B-B14F-4D97-AF65-F5344CB8AC3E}">
        <p14:creationId xmlns:p14="http://schemas.microsoft.com/office/powerpoint/2010/main" val="2015489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617912" y="305068"/>
            <a:ext cx="10956175" cy="6309420"/>
          </a:xfrm>
          <a:prstGeom prst="rect">
            <a:avLst/>
          </a:prstGeom>
        </p:spPr>
        <p:txBody>
          <a:bodyPr wrap="square">
            <a:spAutoFit/>
          </a:bodyPr>
          <a:lstStyle/>
          <a:p>
            <a:pPr algn="ctr"/>
            <a:r>
              <a:rPr lang="en-US" sz="4000" b="1" dirty="0">
                <a:solidFill>
                  <a:prstClr val="white"/>
                </a:solidFill>
                <a:latin typeface="Garamond" panose="02020404030301010803" pitchFamily="18" charset="0"/>
              </a:rPr>
              <a:t>“Many read the Scriptures without understanding their true meaning. All over the world, there are men and women who stare at the sky. Prayers, tears and questions flow from souls longing for light in supplication for grace and for the reception of the Holy Spirit. Many are on the threshold of the kingdom, waiting only to be incorporated into it.”</a:t>
            </a:r>
          </a:p>
          <a:p>
            <a:pPr algn="ctr"/>
            <a:r>
              <a:rPr lang="en-US" sz="4000" b="1" dirty="0">
                <a:solidFill>
                  <a:srgbClr val="FFC000"/>
                </a:solidFill>
                <a:latin typeface="Garamond" panose="02020404030301010803" pitchFamily="18" charset="0"/>
              </a:rPr>
              <a:t>  Acts of the Apostles</a:t>
            </a:r>
          </a:p>
          <a:p>
            <a:pPr algn="ctr"/>
            <a:r>
              <a:rPr lang="en-US" sz="4000" b="1" dirty="0" smtClean="0">
                <a:solidFill>
                  <a:srgbClr val="FFC000"/>
                </a:solidFill>
                <a:latin typeface="Garamond" panose="02020404030301010803" pitchFamily="18" charset="0"/>
              </a:rPr>
              <a:t>Chap</a:t>
            </a:r>
            <a:r>
              <a:rPr lang="en-US" sz="4000" b="1" dirty="0">
                <a:solidFill>
                  <a:srgbClr val="FFC000"/>
                </a:solidFill>
                <a:latin typeface="Garamond" panose="02020404030301010803" pitchFamily="18" charset="0"/>
              </a:rPr>
              <a:t>. 11 - The Gospel in Samaria</a:t>
            </a:r>
            <a:endParaRPr lang="es-ES" sz="4000" b="1" dirty="0">
              <a:solidFill>
                <a:srgbClr val="FFC000"/>
              </a:solidFill>
              <a:latin typeface="Garamond" panose="02020404030301010803" pitchFamily="18" charset="0"/>
            </a:endParaRPr>
          </a:p>
        </p:txBody>
      </p:sp>
    </p:spTree>
    <p:extLst>
      <p:ext uri="{BB962C8B-B14F-4D97-AF65-F5344CB8AC3E}">
        <p14:creationId xmlns:p14="http://schemas.microsoft.com/office/powerpoint/2010/main" val="5220071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0"/>
            <a:ext cx="12191144" cy="6857519"/>
          </a:xfrm>
          <a:prstGeom prst="rect">
            <a:avLst/>
          </a:prstGeom>
          <a:blipFill>
            <a:blip r:embed="rId2" cstate="print"/>
            <a:stretch>
              <a:fillRect/>
            </a:stretch>
          </a:blipFill>
        </p:spPr>
        <p:txBody>
          <a:bodyPr wrap="square" lIns="0" tIns="0" rIns="0" bIns="0" rtlCol="0"/>
          <a:lstStyle/>
          <a:p>
            <a:endParaRPr sz="1092">
              <a:solidFill>
                <a:prstClr val="black"/>
              </a:solidFill>
            </a:endParaRPr>
          </a:p>
        </p:txBody>
      </p:sp>
    </p:spTree>
    <p:extLst>
      <p:ext uri="{BB962C8B-B14F-4D97-AF65-F5344CB8AC3E}">
        <p14:creationId xmlns:p14="http://schemas.microsoft.com/office/powerpoint/2010/main" val="8719290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4480771" cy="6858000"/>
          </a:xfrm>
          <a:prstGeom prst="rect">
            <a:avLst/>
          </a:prstGeom>
        </p:spPr>
      </p:pic>
    </p:spTree>
    <p:extLst>
      <p:ext uri="{BB962C8B-B14F-4D97-AF65-F5344CB8AC3E}">
        <p14:creationId xmlns:p14="http://schemas.microsoft.com/office/powerpoint/2010/main" val="3909365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925484" y="1197620"/>
            <a:ext cx="10341032" cy="4832092"/>
          </a:xfrm>
          <a:prstGeom prst="rect">
            <a:avLst/>
          </a:prstGeom>
        </p:spPr>
        <p:txBody>
          <a:bodyPr wrap="square">
            <a:spAutoFit/>
          </a:bodyPr>
          <a:lstStyle/>
          <a:p>
            <a:pPr algn="ctr"/>
            <a:r>
              <a:rPr lang="en-US" sz="4400" b="1" dirty="0">
                <a:solidFill>
                  <a:prstClr val="white"/>
                </a:solidFill>
                <a:latin typeface="Garamond" panose="02020404030301010803" pitchFamily="18" charset="0"/>
                <a:sym typeface="Helvetica Neue"/>
              </a:rPr>
              <a:t>He who begins with a little knowledge, in a humble way, and tells what he knows, while seeking diligently for further knowledge, will find the whole heavenly treasure awaiting his demand. The more he seeks to impart light, the more light he will receive… </a:t>
            </a:r>
          </a:p>
        </p:txBody>
      </p:sp>
    </p:spTree>
    <p:extLst>
      <p:ext uri="{BB962C8B-B14F-4D97-AF65-F5344CB8AC3E}">
        <p14:creationId xmlns:p14="http://schemas.microsoft.com/office/powerpoint/2010/main" val="5223241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925484" y="1012954"/>
            <a:ext cx="10341032" cy="4832092"/>
          </a:xfrm>
          <a:prstGeom prst="rect">
            <a:avLst/>
          </a:prstGeom>
        </p:spPr>
        <p:txBody>
          <a:bodyPr wrap="square">
            <a:spAutoFit/>
          </a:bodyPr>
          <a:lstStyle/>
          <a:p>
            <a:pPr algn="ctr"/>
            <a:r>
              <a:rPr lang="en-US" sz="4400" b="1" dirty="0">
                <a:solidFill>
                  <a:prstClr val="white"/>
                </a:solidFill>
                <a:latin typeface="Garamond" panose="02020404030301010803" pitchFamily="18" charset="0"/>
                <a:sym typeface="Helvetica Neue"/>
              </a:rPr>
              <a:t>..The more one tries to explain the word of God to others, with a love for souls, the plainer it becomes to himself. </a:t>
            </a:r>
            <a:endParaRPr lang="en-US" sz="4400" b="1" dirty="0" smtClean="0">
              <a:solidFill>
                <a:prstClr val="white"/>
              </a:solidFill>
              <a:latin typeface="Garamond" panose="02020404030301010803" pitchFamily="18" charset="0"/>
              <a:sym typeface="Helvetica Neue"/>
            </a:endParaRPr>
          </a:p>
          <a:p>
            <a:pPr algn="ctr"/>
            <a:r>
              <a:rPr lang="en-US" sz="4400" b="1" dirty="0" smtClean="0">
                <a:solidFill>
                  <a:prstClr val="white"/>
                </a:solidFill>
                <a:latin typeface="Garamond" panose="02020404030301010803" pitchFamily="18" charset="0"/>
                <a:sym typeface="Helvetica Neue"/>
              </a:rPr>
              <a:t>The </a:t>
            </a:r>
            <a:r>
              <a:rPr lang="en-US" sz="4400" b="1" dirty="0">
                <a:solidFill>
                  <a:prstClr val="white"/>
                </a:solidFill>
                <a:latin typeface="Garamond" panose="02020404030301010803" pitchFamily="18" charset="0"/>
                <a:sym typeface="Helvetica Neue"/>
              </a:rPr>
              <a:t>more we use our knowledge and exercise our powers, the more knowledge and power we shall have. </a:t>
            </a:r>
          </a:p>
          <a:p>
            <a:pPr algn="ctr"/>
            <a:r>
              <a:rPr lang="en-US" sz="4400" b="1" dirty="0">
                <a:solidFill>
                  <a:srgbClr val="FFC000"/>
                </a:solidFill>
                <a:latin typeface="Garamond" panose="02020404030301010803" pitchFamily="18" charset="0"/>
                <a:sym typeface="Helvetica Neue"/>
              </a:rPr>
              <a:t> </a:t>
            </a:r>
            <a:r>
              <a:rPr lang="en-US" sz="4400" b="1" dirty="0" smtClean="0">
                <a:solidFill>
                  <a:srgbClr val="FFC000"/>
                </a:solidFill>
                <a:latin typeface="Garamond" panose="02020404030301010803" pitchFamily="18" charset="0"/>
                <a:sym typeface="Helvetica Neue"/>
              </a:rPr>
              <a:t>Christ </a:t>
            </a:r>
            <a:r>
              <a:rPr lang="en-US" sz="4400" b="1" dirty="0">
                <a:solidFill>
                  <a:srgbClr val="FFC000"/>
                </a:solidFill>
                <a:latin typeface="Garamond" panose="02020404030301010803" pitchFamily="18" charset="0"/>
                <a:sym typeface="Helvetica Neue"/>
              </a:rPr>
              <a:t>Object Lessons </a:t>
            </a:r>
            <a:r>
              <a:rPr lang="en-US" sz="4400" b="1" dirty="0" err="1">
                <a:solidFill>
                  <a:srgbClr val="FFC000"/>
                </a:solidFill>
                <a:latin typeface="Garamond" panose="02020404030301010803" pitchFamily="18" charset="0"/>
                <a:sym typeface="Helvetica Neue"/>
              </a:rPr>
              <a:t>pg</a:t>
            </a:r>
            <a:r>
              <a:rPr lang="en-US" sz="4400" b="1" dirty="0">
                <a:solidFill>
                  <a:srgbClr val="FFC000"/>
                </a:solidFill>
                <a:latin typeface="Garamond" panose="02020404030301010803" pitchFamily="18" charset="0"/>
                <a:sym typeface="Helvetica Neue"/>
              </a:rPr>
              <a:t> 354</a:t>
            </a:r>
          </a:p>
        </p:txBody>
      </p:sp>
    </p:spTree>
    <p:extLst>
      <p:ext uri="{BB962C8B-B14F-4D97-AF65-F5344CB8AC3E}">
        <p14:creationId xmlns:p14="http://schemas.microsoft.com/office/powerpoint/2010/main" val="25041016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 y="0"/>
            <a:ext cx="12191144" cy="6857519"/>
          </a:xfrm>
          <a:prstGeom prst="rect">
            <a:avLst/>
          </a:prstGeom>
          <a:blipFill>
            <a:blip r:embed="rId2" cstate="print"/>
            <a:stretch>
              <a:fillRect/>
            </a:stretch>
          </a:blipFill>
        </p:spPr>
        <p:txBody>
          <a:bodyPr wrap="square" lIns="0" tIns="0" rIns="0" bIns="0" rtlCol="0"/>
          <a:lstStyle/>
          <a:p>
            <a:endParaRPr sz="1092">
              <a:solidFill>
                <a:prstClr val="black"/>
              </a:solidFill>
            </a:endParaRPr>
          </a:p>
        </p:txBody>
      </p:sp>
    </p:spTree>
    <p:extLst>
      <p:ext uri="{BB962C8B-B14F-4D97-AF65-F5344CB8AC3E}">
        <p14:creationId xmlns:p14="http://schemas.microsoft.com/office/powerpoint/2010/main" val="170705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529243" y="428178"/>
            <a:ext cx="11662757" cy="5909310"/>
          </a:xfrm>
          <a:prstGeom prst="rect">
            <a:avLst/>
          </a:prstGeom>
        </p:spPr>
        <p:txBody>
          <a:bodyPr wrap="square">
            <a:spAutoFit/>
          </a:bodyPr>
          <a:lstStyle/>
          <a:p>
            <a:pPr algn="ctr"/>
            <a:r>
              <a:rPr lang="en-US" sz="5400" b="1" dirty="0">
                <a:solidFill>
                  <a:srgbClr val="FFC000"/>
                </a:solidFill>
                <a:latin typeface="Garamond" panose="02020404030301010803" pitchFamily="18" charset="0"/>
              </a:rPr>
              <a:t>Where should we </a:t>
            </a:r>
            <a:r>
              <a:rPr lang="en-US" sz="5400" b="1" dirty="0" smtClean="0">
                <a:solidFill>
                  <a:srgbClr val="FFC000"/>
                </a:solidFill>
                <a:latin typeface="Garamond" panose="02020404030301010803" pitchFamily="18" charset="0"/>
              </a:rPr>
              <a:t>start?</a:t>
            </a:r>
            <a:endParaRPr lang="en-US" sz="5400" b="1" dirty="0">
              <a:solidFill>
                <a:srgbClr val="FFC000"/>
              </a:solidFill>
              <a:latin typeface="Garamond" panose="02020404030301010803" pitchFamily="18" charset="0"/>
            </a:endParaRPr>
          </a:p>
          <a:p>
            <a:r>
              <a:rPr lang="en-US" sz="5400" b="1" dirty="0" smtClean="0">
                <a:solidFill>
                  <a:prstClr val="white"/>
                </a:solidFill>
                <a:latin typeface="Garamond" panose="02020404030301010803" pitchFamily="18" charset="0"/>
              </a:rPr>
              <a:t>1. Use </a:t>
            </a:r>
            <a:r>
              <a:rPr lang="en-US" sz="5400" b="1" dirty="0">
                <a:solidFill>
                  <a:prstClr val="white"/>
                </a:solidFill>
                <a:latin typeface="Garamond" panose="02020404030301010803" pitchFamily="18" charset="0"/>
              </a:rPr>
              <a:t>the church visitor </a:t>
            </a:r>
            <a:r>
              <a:rPr lang="en-US" sz="5400" b="1" dirty="0" smtClean="0">
                <a:solidFill>
                  <a:prstClr val="white"/>
                </a:solidFill>
                <a:latin typeface="Garamond" panose="02020404030301010803" pitchFamily="18" charset="0"/>
              </a:rPr>
              <a:t>list</a:t>
            </a:r>
            <a:endParaRPr lang="en-US" sz="5400" b="1" dirty="0">
              <a:solidFill>
                <a:prstClr val="white"/>
              </a:solidFill>
              <a:latin typeface="Garamond" panose="02020404030301010803" pitchFamily="18" charset="0"/>
            </a:endParaRPr>
          </a:p>
          <a:p>
            <a:r>
              <a:rPr lang="en-US" sz="5400" b="1" dirty="0" smtClean="0">
                <a:solidFill>
                  <a:prstClr val="white"/>
                </a:solidFill>
                <a:latin typeface="Garamond" panose="02020404030301010803" pitchFamily="18" charset="0"/>
              </a:rPr>
              <a:t>2. Missing church members</a:t>
            </a:r>
            <a:endParaRPr lang="en-US" sz="5400" b="1" dirty="0">
              <a:solidFill>
                <a:prstClr val="white"/>
              </a:solidFill>
              <a:latin typeface="Garamond" panose="02020404030301010803" pitchFamily="18" charset="0"/>
            </a:endParaRPr>
          </a:p>
          <a:p>
            <a:r>
              <a:rPr lang="en-US" sz="5400" b="1" dirty="0" smtClean="0">
                <a:solidFill>
                  <a:prstClr val="white"/>
                </a:solidFill>
                <a:latin typeface="Garamond" panose="02020404030301010803" pitchFamily="18" charset="0"/>
              </a:rPr>
              <a:t>3. Spouses </a:t>
            </a:r>
            <a:r>
              <a:rPr lang="en-US" sz="5400" b="1" dirty="0">
                <a:solidFill>
                  <a:prstClr val="white"/>
                </a:solidFill>
                <a:latin typeface="Garamond" panose="02020404030301010803" pitchFamily="18" charset="0"/>
              </a:rPr>
              <a:t>or relatives of </a:t>
            </a:r>
            <a:r>
              <a:rPr lang="en-US" sz="5400" b="1" dirty="0" smtClean="0">
                <a:solidFill>
                  <a:prstClr val="white"/>
                </a:solidFill>
                <a:latin typeface="Garamond" panose="02020404030301010803" pitchFamily="18" charset="0"/>
              </a:rPr>
              <a:t>members 		of </a:t>
            </a:r>
            <a:r>
              <a:rPr lang="en-US" sz="5400" b="1" dirty="0">
                <a:solidFill>
                  <a:prstClr val="white"/>
                </a:solidFill>
                <a:latin typeface="Garamond" panose="02020404030301010803" pitchFamily="18" charset="0"/>
              </a:rPr>
              <a:t>the </a:t>
            </a:r>
            <a:r>
              <a:rPr lang="en-US" sz="5400" b="1" dirty="0" smtClean="0">
                <a:solidFill>
                  <a:prstClr val="white"/>
                </a:solidFill>
                <a:latin typeface="Garamond" panose="02020404030301010803" pitchFamily="18" charset="0"/>
              </a:rPr>
              <a:t>church</a:t>
            </a:r>
            <a:endParaRPr lang="en-US" sz="5400" b="1" dirty="0">
              <a:solidFill>
                <a:prstClr val="white"/>
              </a:solidFill>
              <a:latin typeface="Garamond" panose="02020404030301010803" pitchFamily="18" charset="0"/>
            </a:endParaRPr>
          </a:p>
          <a:p>
            <a:r>
              <a:rPr lang="en-US" sz="5400" b="1" dirty="0" smtClean="0">
                <a:solidFill>
                  <a:prstClr val="white"/>
                </a:solidFill>
                <a:latin typeface="Garamond" panose="02020404030301010803" pitchFamily="18" charset="0"/>
              </a:rPr>
              <a:t>4. Circle of Influence</a:t>
            </a:r>
          </a:p>
          <a:p>
            <a:r>
              <a:rPr lang="en-US" sz="5400" b="1" dirty="0">
                <a:solidFill>
                  <a:prstClr val="white"/>
                </a:solidFill>
                <a:latin typeface="Garamond" panose="02020404030301010803" pitchFamily="18" charset="0"/>
              </a:rPr>
              <a:t>5</a:t>
            </a:r>
            <a:r>
              <a:rPr lang="en-US" sz="5400" b="1" dirty="0" smtClean="0">
                <a:solidFill>
                  <a:prstClr val="white"/>
                </a:solidFill>
                <a:latin typeface="Garamond" panose="02020404030301010803" pitchFamily="18" charset="0"/>
              </a:rPr>
              <a:t>. Door </a:t>
            </a:r>
            <a:r>
              <a:rPr lang="en-US" sz="5400" b="1" dirty="0">
                <a:solidFill>
                  <a:prstClr val="white"/>
                </a:solidFill>
                <a:latin typeface="Garamond" panose="02020404030301010803" pitchFamily="18" charset="0"/>
              </a:rPr>
              <a:t>to Door </a:t>
            </a:r>
            <a:r>
              <a:rPr lang="en-US" sz="5400" b="1" dirty="0" smtClean="0">
                <a:solidFill>
                  <a:prstClr val="white"/>
                </a:solidFill>
                <a:latin typeface="Garamond" panose="02020404030301010803" pitchFamily="18" charset="0"/>
              </a:rPr>
              <a:t>Outreach</a:t>
            </a:r>
            <a:endParaRPr lang="en-US" sz="3600" b="1" dirty="0" smtClean="0">
              <a:solidFill>
                <a:prstClr val="white"/>
              </a:solidFill>
              <a:latin typeface="Garamond" panose="02020404030301010803" pitchFamily="18" charset="0"/>
            </a:endParaRPr>
          </a:p>
        </p:txBody>
      </p:sp>
    </p:spTree>
    <p:extLst>
      <p:ext uri="{BB962C8B-B14F-4D97-AF65-F5344CB8AC3E}">
        <p14:creationId xmlns:p14="http://schemas.microsoft.com/office/powerpoint/2010/main" val="7439846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24196" y="551289"/>
            <a:ext cx="11662757" cy="5909310"/>
          </a:xfrm>
          <a:prstGeom prst="rect">
            <a:avLst/>
          </a:prstGeom>
        </p:spPr>
        <p:txBody>
          <a:bodyPr wrap="square">
            <a:spAutoFit/>
          </a:bodyPr>
          <a:lstStyle/>
          <a:p>
            <a:r>
              <a:rPr lang="en-US" sz="5400" b="1" dirty="0" smtClean="0">
                <a:solidFill>
                  <a:prstClr val="white"/>
                </a:solidFill>
                <a:latin typeface="Garamond" panose="02020404030301010803" pitchFamily="18" charset="0"/>
              </a:rPr>
              <a:t>6. People </a:t>
            </a:r>
            <a:r>
              <a:rPr lang="en-US" sz="5400" b="1" dirty="0">
                <a:solidFill>
                  <a:prstClr val="white"/>
                </a:solidFill>
                <a:latin typeface="Garamond" panose="02020404030301010803" pitchFamily="18" charset="0"/>
              </a:rPr>
              <a:t>who have participated or </a:t>
            </a:r>
            <a:r>
              <a:rPr lang="en-US" sz="5400" b="1" dirty="0" smtClean="0">
                <a:solidFill>
                  <a:prstClr val="white"/>
                </a:solidFill>
                <a:latin typeface="Garamond" panose="02020404030301010803" pitchFamily="18" charset="0"/>
              </a:rPr>
              <a:t>	attended </a:t>
            </a:r>
            <a:r>
              <a:rPr lang="en-US" sz="5400" b="1" dirty="0">
                <a:solidFill>
                  <a:prstClr val="white"/>
                </a:solidFill>
                <a:latin typeface="Garamond" panose="02020404030301010803" pitchFamily="18" charset="0"/>
              </a:rPr>
              <a:t>talks, health fairs, previous </a:t>
            </a:r>
            <a:r>
              <a:rPr lang="en-US" sz="5400" b="1" dirty="0" smtClean="0">
                <a:solidFill>
                  <a:prstClr val="white"/>
                </a:solidFill>
                <a:latin typeface="Garamond" panose="02020404030301010803" pitchFamily="18" charset="0"/>
              </a:rPr>
              <a:t>	campaigns...</a:t>
            </a:r>
          </a:p>
          <a:p>
            <a:r>
              <a:rPr lang="en-US" sz="5400" b="1" dirty="0" smtClean="0">
                <a:solidFill>
                  <a:prstClr val="white"/>
                </a:solidFill>
                <a:latin typeface="Garamond" panose="02020404030301010803" pitchFamily="18" charset="0"/>
              </a:rPr>
              <a:t>7. Summer Canvassing Programs</a:t>
            </a:r>
            <a:endParaRPr lang="en-US" sz="5400" b="1" dirty="0">
              <a:solidFill>
                <a:prstClr val="white"/>
              </a:solidFill>
              <a:latin typeface="Garamond" panose="02020404030301010803" pitchFamily="18" charset="0"/>
            </a:endParaRPr>
          </a:p>
          <a:p>
            <a:r>
              <a:rPr lang="en-US" sz="5400" b="1" dirty="0" smtClean="0">
                <a:solidFill>
                  <a:prstClr val="white"/>
                </a:solidFill>
                <a:latin typeface="Garamond" panose="02020404030301010803" pitchFamily="18" charset="0"/>
              </a:rPr>
              <a:t>8. Contacts </a:t>
            </a:r>
            <a:r>
              <a:rPr lang="en-US" sz="5400" b="1" dirty="0">
                <a:solidFill>
                  <a:prstClr val="white"/>
                </a:solidFill>
                <a:latin typeface="Garamond" panose="02020404030301010803" pitchFamily="18" charset="0"/>
              </a:rPr>
              <a:t>by mail, social networks,</a:t>
            </a:r>
          </a:p>
          <a:p>
            <a:r>
              <a:rPr lang="en-US" sz="5400" b="1" dirty="0">
                <a:solidFill>
                  <a:prstClr val="white"/>
                </a:solidFill>
                <a:latin typeface="Garamond" panose="02020404030301010803" pitchFamily="18" charset="0"/>
              </a:rPr>
              <a:t>     TV ads, radio...</a:t>
            </a:r>
          </a:p>
          <a:p>
            <a:r>
              <a:rPr lang="en-US" sz="5400" b="1" dirty="0">
                <a:solidFill>
                  <a:prstClr val="white"/>
                </a:solidFill>
                <a:latin typeface="Garamond" panose="02020404030301010803" pitchFamily="18" charset="0"/>
              </a:rPr>
              <a:t>9</a:t>
            </a:r>
            <a:r>
              <a:rPr lang="en-US" sz="5400" b="1" dirty="0" smtClean="0">
                <a:solidFill>
                  <a:prstClr val="white"/>
                </a:solidFill>
                <a:latin typeface="Garamond" panose="02020404030301010803" pitchFamily="18" charset="0"/>
              </a:rPr>
              <a:t>. </a:t>
            </a:r>
            <a:r>
              <a:rPr lang="en-US" sz="5400" b="1" dirty="0">
                <a:solidFill>
                  <a:prstClr val="white"/>
                </a:solidFill>
                <a:latin typeface="Garamond" panose="02020404030301010803" pitchFamily="18" charset="0"/>
              </a:rPr>
              <a:t>Other options…</a:t>
            </a:r>
            <a:endParaRPr lang="en-US" sz="3600" b="1" dirty="0" smtClean="0">
              <a:solidFill>
                <a:prstClr val="white"/>
              </a:solidFill>
              <a:latin typeface="Garamond" panose="02020404030301010803" pitchFamily="18" charset="0"/>
            </a:endParaRPr>
          </a:p>
        </p:txBody>
      </p:sp>
    </p:spTree>
    <p:extLst>
      <p:ext uri="{BB962C8B-B14F-4D97-AF65-F5344CB8AC3E}">
        <p14:creationId xmlns:p14="http://schemas.microsoft.com/office/powerpoint/2010/main" val="21462771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241"/>
            <a:ext cx="12191144" cy="6857519"/>
          </a:xfrm>
          <a:prstGeom prst="rect">
            <a:avLst/>
          </a:prstGeom>
        </p:spPr>
      </p:pic>
      <p:sp>
        <p:nvSpPr>
          <p:cNvPr id="3" name="Rectangle 2"/>
          <p:cNvSpPr/>
          <p:nvPr/>
        </p:nvSpPr>
        <p:spPr>
          <a:xfrm>
            <a:off x="19716" y="462803"/>
            <a:ext cx="12307514" cy="1883849"/>
          </a:xfrm>
          <a:prstGeom prst="rect">
            <a:avLst/>
          </a:prstGeom>
        </p:spPr>
        <p:txBody>
          <a:bodyPr wrap="square">
            <a:spAutoFit/>
          </a:bodyPr>
          <a:lstStyle/>
          <a:p>
            <a:pPr algn="ctr"/>
            <a:r>
              <a:rPr lang="es-ES" sz="5821" b="1" dirty="0">
                <a:solidFill>
                  <a:srgbClr val="FFC000"/>
                </a:solidFill>
                <a:latin typeface="Garamond" panose="02020404030301010803" pitchFamily="18" charset="0"/>
              </a:rPr>
              <a:t>4</a:t>
            </a:r>
            <a:r>
              <a:rPr lang="es-ES" sz="5821" b="1" dirty="0" smtClean="0">
                <a:solidFill>
                  <a:srgbClr val="FFC000"/>
                </a:solidFill>
                <a:latin typeface="Garamond" panose="02020404030301010803" pitchFamily="18" charset="0"/>
              </a:rPr>
              <a:t> </a:t>
            </a:r>
            <a:r>
              <a:rPr lang="es-ES" sz="5821" b="1" dirty="0" err="1" smtClean="0">
                <a:solidFill>
                  <a:srgbClr val="FFC000"/>
                </a:solidFill>
                <a:latin typeface="Garamond" panose="02020404030301010803" pitchFamily="18" charset="0"/>
              </a:rPr>
              <a:t>principles</a:t>
            </a:r>
            <a:r>
              <a:rPr lang="es-ES" sz="5821" b="1" dirty="0" smtClean="0">
                <a:solidFill>
                  <a:srgbClr val="FFC000"/>
                </a:solidFill>
                <a:latin typeface="Garamond" panose="02020404030301010803" pitchFamily="18" charset="0"/>
              </a:rPr>
              <a:t> to </a:t>
            </a:r>
            <a:r>
              <a:rPr lang="es-ES" sz="5821" b="1" dirty="0" err="1" smtClean="0">
                <a:solidFill>
                  <a:srgbClr val="FFC000"/>
                </a:solidFill>
                <a:latin typeface="Garamond" panose="02020404030301010803" pitchFamily="18" charset="0"/>
              </a:rPr>
              <a:t>win</a:t>
            </a:r>
            <a:r>
              <a:rPr lang="es-ES" sz="5821" b="1" dirty="0" smtClean="0">
                <a:solidFill>
                  <a:srgbClr val="FFC000"/>
                </a:solidFill>
                <a:latin typeface="Garamond" panose="02020404030301010803" pitchFamily="18" charset="0"/>
              </a:rPr>
              <a:t> </a:t>
            </a:r>
            <a:r>
              <a:rPr lang="es-ES" sz="5821" b="1" dirty="0" err="1" smtClean="0">
                <a:solidFill>
                  <a:srgbClr val="FFC000"/>
                </a:solidFill>
                <a:latin typeface="Garamond" panose="02020404030301010803" pitchFamily="18" charset="0"/>
              </a:rPr>
              <a:t>someone</a:t>
            </a:r>
            <a:r>
              <a:rPr lang="es-ES" sz="5821" b="1" dirty="0" smtClean="0">
                <a:solidFill>
                  <a:srgbClr val="FFC000"/>
                </a:solidFill>
                <a:latin typeface="Garamond" panose="02020404030301010803" pitchFamily="18" charset="0"/>
              </a:rPr>
              <a:t> </a:t>
            </a:r>
          </a:p>
          <a:p>
            <a:pPr algn="ctr"/>
            <a:r>
              <a:rPr lang="es-ES" sz="5821" b="1" dirty="0" err="1" smtClean="0">
                <a:solidFill>
                  <a:srgbClr val="FFC000"/>
                </a:solidFill>
                <a:latin typeface="Garamond" panose="02020404030301010803" pitchFamily="18" charset="0"/>
              </a:rPr>
              <a:t>over</a:t>
            </a:r>
            <a:r>
              <a:rPr lang="es-ES" sz="5821" b="1" dirty="0" smtClean="0">
                <a:solidFill>
                  <a:srgbClr val="FFC000"/>
                </a:solidFill>
                <a:latin typeface="Garamond" panose="02020404030301010803" pitchFamily="18" charset="0"/>
              </a:rPr>
              <a:t> </a:t>
            </a:r>
            <a:r>
              <a:rPr lang="es-ES" sz="5821" b="1" dirty="0" err="1" smtClean="0">
                <a:solidFill>
                  <a:srgbClr val="FFC000"/>
                </a:solidFill>
                <a:latin typeface="Garamond" panose="02020404030301010803" pitchFamily="18" charset="0"/>
              </a:rPr>
              <a:t>for</a:t>
            </a:r>
            <a:r>
              <a:rPr lang="es-ES" sz="5821" b="1" dirty="0" smtClean="0">
                <a:solidFill>
                  <a:srgbClr val="FFC000"/>
                </a:solidFill>
                <a:latin typeface="Garamond" panose="02020404030301010803" pitchFamily="18" charset="0"/>
              </a:rPr>
              <a:t> </a:t>
            </a:r>
            <a:r>
              <a:rPr lang="es-ES" sz="5821" b="1" dirty="0" err="1" smtClean="0">
                <a:solidFill>
                  <a:srgbClr val="FFC000"/>
                </a:solidFill>
                <a:latin typeface="Garamond" panose="02020404030301010803" pitchFamily="18" charset="0"/>
              </a:rPr>
              <a:t>Christ</a:t>
            </a:r>
            <a:r>
              <a:rPr lang="es-ES" sz="5821" b="1" dirty="0" smtClean="0">
                <a:solidFill>
                  <a:srgbClr val="FFC000"/>
                </a:solidFill>
                <a:latin typeface="Garamond" panose="02020404030301010803" pitchFamily="18" charset="0"/>
              </a:rPr>
              <a:t>:</a:t>
            </a:r>
            <a:endParaRPr lang="es-ES" sz="5821" b="1" dirty="0">
              <a:solidFill>
                <a:srgbClr val="FFC000"/>
              </a:solidFill>
              <a:latin typeface="Garamond" panose="02020404030301010803" pitchFamily="18" charset="0"/>
            </a:endParaRPr>
          </a:p>
        </p:txBody>
      </p:sp>
    </p:spTree>
    <p:extLst>
      <p:ext uri="{BB962C8B-B14F-4D97-AF65-F5344CB8AC3E}">
        <p14:creationId xmlns:p14="http://schemas.microsoft.com/office/powerpoint/2010/main" val="2392752712"/>
      </p:ext>
    </p:extLst>
  </p:cSld>
  <p:clrMapOvr>
    <a:masterClrMapping/>
  </p:clrMapOvr>
  <p:transition spd="slow">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241"/>
            <a:ext cx="12191144" cy="6857519"/>
          </a:xfrm>
          <a:prstGeom prst="rect">
            <a:avLst/>
          </a:prstGeom>
        </p:spPr>
      </p:pic>
      <p:sp>
        <p:nvSpPr>
          <p:cNvPr id="3" name="Rectangle 2"/>
          <p:cNvSpPr/>
          <p:nvPr/>
        </p:nvSpPr>
        <p:spPr>
          <a:xfrm>
            <a:off x="19716" y="462803"/>
            <a:ext cx="12307514" cy="2779607"/>
          </a:xfrm>
          <a:prstGeom prst="rect">
            <a:avLst/>
          </a:prstGeom>
        </p:spPr>
        <p:txBody>
          <a:bodyPr wrap="square">
            <a:spAutoFit/>
          </a:bodyPr>
          <a:lstStyle/>
          <a:p>
            <a:pPr algn="ctr"/>
            <a:r>
              <a:rPr lang="es-ES" sz="5821" b="1" dirty="0">
                <a:solidFill>
                  <a:srgbClr val="FFC000"/>
                </a:solidFill>
                <a:latin typeface="Garamond" panose="02020404030301010803" pitchFamily="18" charset="0"/>
              </a:rPr>
              <a:t>4</a:t>
            </a:r>
            <a:r>
              <a:rPr lang="es-ES" sz="5821" b="1" dirty="0" smtClean="0">
                <a:solidFill>
                  <a:srgbClr val="FFC000"/>
                </a:solidFill>
                <a:latin typeface="Garamond" panose="02020404030301010803" pitchFamily="18" charset="0"/>
              </a:rPr>
              <a:t> </a:t>
            </a:r>
            <a:r>
              <a:rPr lang="es-ES" sz="5821" b="1" dirty="0" err="1" smtClean="0">
                <a:solidFill>
                  <a:srgbClr val="FFC000"/>
                </a:solidFill>
                <a:latin typeface="Garamond" panose="02020404030301010803" pitchFamily="18" charset="0"/>
              </a:rPr>
              <a:t>principles</a:t>
            </a:r>
            <a:r>
              <a:rPr lang="es-ES" sz="5821" b="1" dirty="0" smtClean="0">
                <a:solidFill>
                  <a:srgbClr val="FFC000"/>
                </a:solidFill>
                <a:latin typeface="Garamond" panose="02020404030301010803" pitchFamily="18" charset="0"/>
              </a:rPr>
              <a:t> to </a:t>
            </a:r>
            <a:r>
              <a:rPr lang="es-ES" sz="5821" b="1" dirty="0" err="1" smtClean="0">
                <a:solidFill>
                  <a:srgbClr val="FFC000"/>
                </a:solidFill>
                <a:latin typeface="Garamond" panose="02020404030301010803" pitchFamily="18" charset="0"/>
              </a:rPr>
              <a:t>win</a:t>
            </a:r>
            <a:r>
              <a:rPr lang="es-ES" sz="5821" b="1" dirty="0" smtClean="0">
                <a:solidFill>
                  <a:srgbClr val="FFC000"/>
                </a:solidFill>
                <a:latin typeface="Garamond" panose="02020404030301010803" pitchFamily="18" charset="0"/>
              </a:rPr>
              <a:t> </a:t>
            </a:r>
            <a:r>
              <a:rPr lang="es-ES" sz="5821" b="1" dirty="0" err="1" smtClean="0">
                <a:solidFill>
                  <a:srgbClr val="FFC000"/>
                </a:solidFill>
                <a:latin typeface="Garamond" panose="02020404030301010803" pitchFamily="18" charset="0"/>
              </a:rPr>
              <a:t>someone</a:t>
            </a:r>
            <a:r>
              <a:rPr lang="es-ES" sz="5821" b="1" dirty="0" smtClean="0">
                <a:solidFill>
                  <a:srgbClr val="FFC000"/>
                </a:solidFill>
                <a:latin typeface="Garamond" panose="02020404030301010803" pitchFamily="18" charset="0"/>
              </a:rPr>
              <a:t> </a:t>
            </a:r>
          </a:p>
          <a:p>
            <a:pPr algn="ctr"/>
            <a:r>
              <a:rPr lang="es-ES" sz="5821" b="1" dirty="0" err="1" smtClean="0">
                <a:solidFill>
                  <a:srgbClr val="FFC000"/>
                </a:solidFill>
                <a:latin typeface="Garamond" panose="02020404030301010803" pitchFamily="18" charset="0"/>
              </a:rPr>
              <a:t>over</a:t>
            </a:r>
            <a:r>
              <a:rPr lang="es-ES" sz="5821" b="1" dirty="0" smtClean="0">
                <a:solidFill>
                  <a:srgbClr val="FFC000"/>
                </a:solidFill>
                <a:latin typeface="Garamond" panose="02020404030301010803" pitchFamily="18" charset="0"/>
              </a:rPr>
              <a:t> </a:t>
            </a:r>
            <a:r>
              <a:rPr lang="es-ES" sz="5821" b="1" dirty="0" err="1" smtClean="0">
                <a:solidFill>
                  <a:srgbClr val="FFC000"/>
                </a:solidFill>
                <a:latin typeface="Garamond" panose="02020404030301010803" pitchFamily="18" charset="0"/>
              </a:rPr>
              <a:t>for</a:t>
            </a:r>
            <a:r>
              <a:rPr lang="es-ES" sz="5821" b="1" dirty="0" smtClean="0">
                <a:solidFill>
                  <a:srgbClr val="FFC000"/>
                </a:solidFill>
                <a:latin typeface="Garamond" panose="02020404030301010803" pitchFamily="18" charset="0"/>
              </a:rPr>
              <a:t> </a:t>
            </a:r>
            <a:r>
              <a:rPr lang="es-ES" sz="5821" b="1" dirty="0" err="1" smtClean="0">
                <a:solidFill>
                  <a:srgbClr val="FFC000"/>
                </a:solidFill>
                <a:latin typeface="Garamond" panose="02020404030301010803" pitchFamily="18" charset="0"/>
              </a:rPr>
              <a:t>Christ</a:t>
            </a:r>
            <a:r>
              <a:rPr lang="es-ES" sz="5821" b="1" dirty="0" smtClean="0">
                <a:solidFill>
                  <a:srgbClr val="FFC000"/>
                </a:solidFill>
                <a:latin typeface="Garamond" panose="02020404030301010803" pitchFamily="18" charset="0"/>
              </a:rPr>
              <a:t>:</a:t>
            </a:r>
            <a:endParaRPr lang="es-ES" sz="5821" b="1" dirty="0">
              <a:solidFill>
                <a:srgbClr val="FFC000"/>
              </a:solidFill>
              <a:latin typeface="Garamond" panose="02020404030301010803" pitchFamily="18" charset="0"/>
            </a:endParaRPr>
          </a:p>
          <a:p>
            <a:pPr marL="831738" indent="-831738">
              <a:buFontTx/>
              <a:buAutoNum type="arabicPeriod"/>
            </a:pPr>
            <a:r>
              <a:rPr lang="es-ES" sz="5821" b="1" dirty="0" err="1" smtClean="0">
                <a:solidFill>
                  <a:prstClr val="white"/>
                </a:solidFill>
                <a:latin typeface="Garamond" panose="02020404030301010803" pitchFamily="18" charset="0"/>
              </a:rPr>
              <a:t>Prayer</a:t>
            </a:r>
            <a:endParaRPr lang="es-ES" sz="5821" b="1" dirty="0">
              <a:solidFill>
                <a:srgbClr val="FFFFFF"/>
              </a:solidFill>
              <a:latin typeface="Garamond" panose="02020404030301010803" pitchFamily="18" charset="0"/>
            </a:endParaRPr>
          </a:p>
        </p:txBody>
      </p:sp>
    </p:spTree>
    <p:extLst>
      <p:ext uri="{BB962C8B-B14F-4D97-AF65-F5344CB8AC3E}">
        <p14:creationId xmlns:p14="http://schemas.microsoft.com/office/powerpoint/2010/main" val="2394614469"/>
      </p:ext>
    </p:extLst>
  </p:cSld>
  <p:clrMapOvr>
    <a:masterClrMapping/>
  </p:clrMapOvr>
  <p:transition spd="slow">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925484" y="1305341"/>
            <a:ext cx="10341032" cy="3631763"/>
          </a:xfrm>
          <a:prstGeom prst="rect">
            <a:avLst/>
          </a:prstGeom>
        </p:spPr>
        <p:txBody>
          <a:bodyPr wrap="square">
            <a:spAutoFit/>
          </a:bodyPr>
          <a:lstStyle/>
          <a:p>
            <a:pPr lvl="0" algn="ctr" defTabSz="1219215"/>
            <a:r>
              <a:rPr lang="en-US" sz="11500" b="1" dirty="0">
                <a:solidFill>
                  <a:srgbClr val="FFFF00"/>
                </a:solidFill>
                <a:latin typeface="Garamond" panose="02020404030301010803" pitchFamily="18" charset="0"/>
                <a:sym typeface="Helvetica Neue"/>
              </a:rPr>
              <a:t>Baptism</a:t>
            </a:r>
          </a:p>
          <a:p>
            <a:pPr lvl="0" algn="ctr" defTabSz="1219215"/>
            <a:r>
              <a:rPr lang="en-US" sz="11500" b="1" dirty="0">
                <a:solidFill>
                  <a:srgbClr val="FFFFFF"/>
                </a:solidFill>
                <a:latin typeface="Garamond" panose="02020404030301010803" pitchFamily="18" charset="0"/>
                <a:sym typeface="Helvetica Neue"/>
              </a:rPr>
              <a:t>March 22, 2008</a:t>
            </a:r>
            <a:endParaRPr lang="es-ES" sz="11500" b="1" dirty="0">
              <a:solidFill>
                <a:srgbClr val="FFFFFF"/>
              </a:solidFill>
              <a:latin typeface="Garamond" panose="02020404030301010803" pitchFamily="18" charset="0"/>
              <a:sym typeface="Helvetica Neue"/>
            </a:endParaRPr>
          </a:p>
        </p:txBody>
      </p:sp>
    </p:spTree>
    <p:extLst>
      <p:ext uri="{BB962C8B-B14F-4D97-AF65-F5344CB8AC3E}">
        <p14:creationId xmlns:p14="http://schemas.microsoft.com/office/powerpoint/2010/main" val="38774618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241"/>
            <a:ext cx="12191144" cy="6857519"/>
          </a:xfrm>
          <a:prstGeom prst="rect">
            <a:avLst/>
          </a:prstGeom>
        </p:spPr>
      </p:pic>
      <p:sp>
        <p:nvSpPr>
          <p:cNvPr id="3" name="Rectangle 2"/>
          <p:cNvSpPr/>
          <p:nvPr/>
        </p:nvSpPr>
        <p:spPr>
          <a:xfrm>
            <a:off x="19716" y="462803"/>
            <a:ext cx="12307514" cy="3675365"/>
          </a:xfrm>
          <a:prstGeom prst="rect">
            <a:avLst/>
          </a:prstGeom>
        </p:spPr>
        <p:txBody>
          <a:bodyPr wrap="square">
            <a:spAutoFit/>
          </a:bodyPr>
          <a:lstStyle/>
          <a:p>
            <a:pPr algn="ctr"/>
            <a:r>
              <a:rPr lang="es-ES" sz="5821" b="1" dirty="0">
                <a:solidFill>
                  <a:srgbClr val="FFC000"/>
                </a:solidFill>
                <a:latin typeface="Garamond" panose="02020404030301010803" pitchFamily="18" charset="0"/>
              </a:rPr>
              <a:t>4</a:t>
            </a:r>
            <a:r>
              <a:rPr lang="es-ES" sz="5821" b="1" dirty="0" smtClean="0">
                <a:solidFill>
                  <a:srgbClr val="FFC000"/>
                </a:solidFill>
                <a:latin typeface="Garamond" panose="02020404030301010803" pitchFamily="18" charset="0"/>
              </a:rPr>
              <a:t> </a:t>
            </a:r>
            <a:r>
              <a:rPr lang="es-ES" sz="5821" b="1" dirty="0" err="1" smtClean="0">
                <a:solidFill>
                  <a:srgbClr val="FFC000"/>
                </a:solidFill>
                <a:latin typeface="Garamond" panose="02020404030301010803" pitchFamily="18" charset="0"/>
              </a:rPr>
              <a:t>principles</a:t>
            </a:r>
            <a:r>
              <a:rPr lang="es-ES" sz="5821" b="1" dirty="0" smtClean="0">
                <a:solidFill>
                  <a:srgbClr val="FFC000"/>
                </a:solidFill>
                <a:latin typeface="Garamond" panose="02020404030301010803" pitchFamily="18" charset="0"/>
              </a:rPr>
              <a:t> to </a:t>
            </a:r>
            <a:r>
              <a:rPr lang="es-ES" sz="5821" b="1" dirty="0" err="1" smtClean="0">
                <a:solidFill>
                  <a:srgbClr val="FFC000"/>
                </a:solidFill>
                <a:latin typeface="Garamond" panose="02020404030301010803" pitchFamily="18" charset="0"/>
              </a:rPr>
              <a:t>win</a:t>
            </a:r>
            <a:r>
              <a:rPr lang="es-ES" sz="5821" b="1" dirty="0" smtClean="0">
                <a:solidFill>
                  <a:srgbClr val="FFC000"/>
                </a:solidFill>
                <a:latin typeface="Garamond" panose="02020404030301010803" pitchFamily="18" charset="0"/>
              </a:rPr>
              <a:t> </a:t>
            </a:r>
            <a:r>
              <a:rPr lang="es-ES" sz="5821" b="1" dirty="0" err="1" smtClean="0">
                <a:solidFill>
                  <a:srgbClr val="FFC000"/>
                </a:solidFill>
                <a:latin typeface="Garamond" panose="02020404030301010803" pitchFamily="18" charset="0"/>
              </a:rPr>
              <a:t>someone</a:t>
            </a:r>
            <a:r>
              <a:rPr lang="es-ES" sz="5821" b="1" dirty="0" smtClean="0">
                <a:solidFill>
                  <a:srgbClr val="FFC000"/>
                </a:solidFill>
                <a:latin typeface="Garamond" panose="02020404030301010803" pitchFamily="18" charset="0"/>
              </a:rPr>
              <a:t> </a:t>
            </a:r>
          </a:p>
          <a:p>
            <a:pPr algn="ctr"/>
            <a:r>
              <a:rPr lang="es-ES" sz="5821" b="1" dirty="0" err="1" smtClean="0">
                <a:solidFill>
                  <a:srgbClr val="FFC000"/>
                </a:solidFill>
                <a:latin typeface="Garamond" panose="02020404030301010803" pitchFamily="18" charset="0"/>
              </a:rPr>
              <a:t>over</a:t>
            </a:r>
            <a:r>
              <a:rPr lang="es-ES" sz="5821" b="1" dirty="0" smtClean="0">
                <a:solidFill>
                  <a:srgbClr val="FFC000"/>
                </a:solidFill>
                <a:latin typeface="Garamond" panose="02020404030301010803" pitchFamily="18" charset="0"/>
              </a:rPr>
              <a:t> </a:t>
            </a:r>
            <a:r>
              <a:rPr lang="es-ES" sz="5821" b="1" dirty="0" err="1" smtClean="0">
                <a:solidFill>
                  <a:srgbClr val="FFC000"/>
                </a:solidFill>
                <a:latin typeface="Garamond" panose="02020404030301010803" pitchFamily="18" charset="0"/>
              </a:rPr>
              <a:t>for</a:t>
            </a:r>
            <a:r>
              <a:rPr lang="es-ES" sz="5821" b="1" dirty="0" smtClean="0">
                <a:solidFill>
                  <a:srgbClr val="FFC000"/>
                </a:solidFill>
                <a:latin typeface="Garamond" panose="02020404030301010803" pitchFamily="18" charset="0"/>
              </a:rPr>
              <a:t> </a:t>
            </a:r>
            <a:r>
              <a:rPr lang="es-ES" sz="5821" b="1" dirty="0" err="1" smtClean="0">
                <a:solidFill>
                  <a:srgbClr val="FFC000"/>
                </a:solidFill>
                <a:latin typeface="Garamond" panose="02020404030301010803" pitchFamily="18" charset="0"/>
              </a:rPr>
              <a:t>Christ</a:t>
            </a:r>
            <a:r>
              <a:rPr lang="es-ES" sz="5821" b="1" dirty="0" smtClean="0">
                <a:solidFill>
                  <a:srgbClr val="FFC000"/>
                </a:solidFill>
                <a:latin typeface="Garamond" panose="02020404030301010803" pitchFamily="18" charset="0"/>
              </a:rPr>
              <a:t>:</a:t>
            </a:r>
            <a:endParaRPr lang="es-ES" sz="5821" b="1" dirty="0">
              <a:solidFill>
                <a:srgbClr val="FFC000"/>
              </a:solidFill>
              <a:latin typeface="Garamond" panose="02020404030301010803" pitchFamily="18" charset="0"/>
            </a:endParaRPr>
          </a:p>
          <a:p>
            <a:pPr marL="831738" indent="-831738">
              <a:buFontTx/>
              <a:buAutoNum type="arabicPeriod"/>
            </a:pPr>
            <a:r>
              <a:rPr lang="es-ES" sz="5821" b="1" dirty="0" err="1" smtClean="0">
                <a:solidFill>
                  <a:prstClr val="white"/>
                </a:solidFill>
                <a:latin typeface="Garamond" panose="02020404030301010803" pitchFamily="18" charset="0"/>
              </a:rPr>
              <a:t>Prayer</a:t>
            </a:r>
            <a:endParaRPr lang="es-ES" sz="5821" b="1" dirty="0">
              <a:solidFill>
                <a:srgbClr val="FFFFFF"/>
              </a:solidFill>
              <a:latin typeface="Garamond" panose="02020404030301010803" pitchFamily="18" charset="0"/>
            </a:endParaRPr>
          </a:p>
          <a:p>
            <a:pPr marL="831738" indent="-831738">
              <a:buFontTx/>
              <a:buAutoNum type="arabicPeriod"/>
            </a:pPr>
            <a:r>
              <a:rPr lang="es-ES" sz="5821" b="1" dirty="0" err="1" smtClean="0">
                <a:solidFill>
                  <a:prstClr val="white"/>
                </a:solidFill>
                <a:latin typeface="Garamond" panose="02020404030301010803" pitchFamily="18" charset="0"/>
              </a:rPr>
              <a:t>Love</a:t>
            </a:r>
            <a:r>
              <a:rPr lang="es-ES" sz="5821" b="1" dirty="0">
                <a:solidFill>
                  <a:prstClr val="white"/>
                </a:solidFill>
                <a:latin typeface="Garamond" panose="02020404030301010803" pitchFamily="18" charset="0"/>
              </a:rPr>
              <a:t> </a:t>
            </a:r>
            <a:r>
              <a:rPr lang="es-ES" sz="5821" b="1" dirty="0" err="1" smtClean="0">
                <a:solidFill>
                  <a:prstClr val="white"/>
                </a:solidFill>
                <a:latin typeface="Garamond" panose="02020404030301010803" pitchFamily="18" charset="0"/>
              </a:rPr>
              <a:t>them</a:t>
            </a:r>
            <a:r>
              <a:rPr lang="es-ES" sz="5821" b="1" dirty="0" smtClean="0">
                <a:solidFill>
                  <a:prstClr val="white"/>
                </a:solidFill>
                <a:latin typeface="Garamond" panose="02020404030301010803" pitchFamily="18" charset="0"/>
              </a:rPr>
              <a:t> (</a:t>
            </a:r>
            <a:r>
              <a:rPr lang="es-ES" sz="5821" b="1" dirty="0" err="1" smtClean="0">
                <a:solidFill>
                  <a:prstClr val="white"/>
                </a:solidFill>
                <a:latin typeface="Garamond" panose="02020404030301010803" pitchFamily="18" charset="0"/>
              </a:rPr>
              <a:t>Respect</a:t>
            </a:r>
            <a:r>
              <a:rPr lang="es-ES" sz="5821" b="1" dirty="0" smtClean="0">
                <a:solidFill>
                  <a:prstClr val="white"/>
                </a:solidFill>
                <a:latin typeface="Garamond" panose="02020404030301010803" pitchFamily="18" charset="0"/>
              </a:rPr>
              <a:t> </a:t>
            </a:r>
            <a:r>
              <a:rPr lang="es-ES" sz="5821" b="1" dirty="0" err="1" smtClean="0">
                <a:solidFill>
                  <a:prstClr val="white"/>
                </a:solidFill>
                <a:latin typeface="Garamond" panose="02020404030301010803" pitchFamily="18" charset="0"/>
              </a:rPr>
              <a:t>their</a:t>
            </a:r>
            <a:r>
              <a:rPr lang="es-ES" sz="5821" b="1" dirty="0" smtClean="0">
                <a:solidFill>
                  <a:prstClr val="white"/>
                </a:solidFill>
                <a:latin typeface="Garamond" panose="02020404030301010803" pitchFamily="18" charset="0"/>
              </a:rPr>
              <a:t> </a:t>
            </a:r>
            <a:r>
              <a:rPr lang="es-ES" sz="5821" b="1" dirty="0" err="1" smtClean="0">
                <a:solidFill>
                  <a:prstClr val="white"/>
                </a:solidFill>
                <a:latin typeface="Garamond" panose="02020404030301010803" pitchFamily="18" charset="0"/>
              </a:rPr>
              <a:t>decisions</a:t>
            </a:r>
            <a:r>
              <a:rPr lang="es-ES" sz="5821" b="1" dirty="0" smtClean="0">
                <a:solidFill>
                  <a:prstClr val="white"/>
                </a:solidFill>
                <a:latin typeface="Garamond" panose="02020404030301010803" pitchFamily="18" charset="0"/>
              </a:rPr>
              <a:t>)</a:t>
            </a:r>
          </a:p>
        </p:txBody>
      </p:sp>
    </p:spTree>
    <p:extLst>
      <p:ext uri="{BB962C8B-B14F-4D97-AF65-F5344CB8AC3E}">
        <p14:creationId xmlns:p14="http://schemas.microsoft.com/office/powerpoint/2010/main" val="1674188562"/>
      </p:ext>
    </p:extLst>
  </p:cSld>
  <p:clrMapOvr>
    <a:masterClrMapping/>
  </p:clrMapOvr>
  <p:transition spd="slow">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241"/>
            <a:ext cx="12191144" cy="6857519"/>
          </a:xfrm>
          <a:prstGeom prst="rect">
            <a:avLst/>
          </a:prstGeom>
        </p:spPr>
      </p:pic>
      <p:sp>
        <p:nvSpPr>
          <p:cNvPr id="3" name="Rectangle 2"/>
          <p:cNvSpPr/>
          <p:nvPr/>
        </p:nvSpPr>
        <p:spPr>
          <a:xfrm>
            <a:off x="19716" y="462803"/>
            <a:ext cx="12307514" cy="4571123"/>
          </a:xfrm>
          <a:prstGeom prst="rect">
            <a:avLst/>
          </a:prstGeom>
        </p:spPr>
        <p:txBody>
          <a:bodyPr wrap="square">
            <a:spAutoFit/>
          </a:bodyPr>
          <a:lstStyle/>
          <a:p>
            <a:pPr algn="ctr"/>
            <a:r>
              <a:rPr lang="es-ES" sz="5821" b="1" dirty="0">
                <a:solidFill>
                  <a:srgbClr val="FFC000"/>
                </a:solidFill>
                <a:latin typeface="Garamond" panose="02020404030301010803" pitchFamily="18" charset="0"/>
              </a:rPr>
              <a:t>4</a:t>
            </a:r>
            <a:r>
              <a:rPr lang="es-ES" sz="5821" b="1" dirty="0" smtClean="0">
                <a:solidFill>
                  <a:srgbClr val="FFC000"/>
                </a:solidFill>
                <a:latin typeface="Garamond" panose="02020404030301010803" pitchFamily="18" charset="0"/>
              </a:rPr>
              <a:t> </a:t>
            </a:r>
            <a:r>
              <a:rPr lang="es-ES" sz="5821" b="1" dirty="0" err="1" smtClean="0">
                <a:solidFill>
                  <a:srgbClr val="FFC000"/>
                </a:solidFill>
                <a:latin typeface="Garamond" panose="02020404030301010803" pitchFamily="18" charset="0"/>
              </a:rPr>
              <a:t>principles</a:t>
            </a:r>
            <a:r>
              <a:rPr lang="es-ES" sz="5821" b="1" dirty="0" smtClean="0">
                <a:solidFill>
                  <a:srgbClr val="FFC000"/>
                </a:solidFill>
                <a:latin typeface="Garamond" panose="02020404030301010803" pitchFamily="18" charset="0"/>
              </a:rPr>
              <a:t> to </a:t>
            </a:r>
            <a:r>
              <a:rPr lang="es-ES" sz="5821" b="1" dirty="0" err="1" smtClean="0">
                <a:solidFill>
                  <a:srgbClr val="FFC000"/>
                </a:solidFill>
                <a:latin typeface="Garamond" panose="02020404030301010803" pitchFamily="18" charset="0"/>
              </a:rPr>
              <a:t>win</a:t>
            </a:r>
            <a:r>
              <a:rPr lang="es-ES" sz="5821" b="1" dirty="0" smtClean="0">
                <a:solidFill>
                  <a:srgbClr val="FFC000"/>
                </a:solidFill>
                <a:latin typeface="Garamond" panose="02020404030301010803" pitchFamily="18" charset="0"/>
              </a:rPr>
              <a:t> </a:t>
            </a:r>
            <a:r>
              <a:rPr lang="es-ES" sz="5821" b="1" dirty="0" err="1" smtClean="0">
                <a:solidFill>
                  <a:srgbClr val="FFC000"/>
                </a:solidFill>
                <a:latin typeface="Garamond" panose="02020404030301010803" pitchFamily="18" charset="0"/>
              </a:rPr>
              <a:t>someone</a:t>
            </a:r>
            <a:r>
              <a:rPr lang="es-ES" sz="5821" b="1" dirty="0" smtClean="0">
                <a:solidFill>
                  <a:srgbClr val="FFC000"/>
                </a:solidFill>
                <a:latin typeface="Garamond" panose="02020404030301010803" pitchFamily="18" charset="0"/>
              </a:rPr>
              <a:t> </a:t>
            </a:r>
          </a:p>
          <a:p>
            <a:pPr algn="ctr"/>
            <a:r>
              <a:rPr lang="es-ES" sz="5821" b="1" dirty="0" err="1" smtClean="0">
                <a:solidFill>
                  <a:srgbClr val="FFC000"/>
                </a:solidFill>
                <a:latin typeface="Garamond" panose="02020404030301010803" pitchFamily="18" charset="0"/>
              </a:rPr>
              <a:t>over</a:t>
            </a:r>
            <a:r>
              <a:rPr lang="es-ES" sz="5821" b="1" dirty="0" smtClean="0">
                <a:solidFill>
                  <a:srgbClr val="FFC000"/>
                </a:solidFill>
                <a:latin typeface="Garamond" panose="02020404030301010803" pitchFamily="18" charset="0"/>
              </a:rPr>
              <a:t> </a:t>
            </a:r>
            <a:r>
              <a:rPr lang="es-ES" sz="5821" b="1" dirty="0" err="1" smtClean="0">
                <a:solidFill>
                  <a:srgbClr val="FFC000"/>
                </a:solidFill>
                <a:latin typeface="Garamond" panose="02020404030301010803" pitchFamily="18" charset="0"/>
              </a:rPr>
              <a:t>for</a:t>
            </a:r>
            <a:r>
              <a:rPr lang="es-ES" sz="5821" b="1" dirty="0" smtClean="0">
                <a:solidFill>
                  <a:srgbClr val="FFC000"/>
                </a:solidFill>
                <a:latin typeface="Garamond" panose="02020404030301010803" pitchFamily="18" charset="0"/>
              </a:rPr>
              <a:t> </a:t>
            </a:r>
            <a:r>
              <a:rPr lang="es-ES" sz="5821" b="1" dirty="0" err="1" smtClean="0">
                <a:solidFill>
                  <a:srgbClr val="FFC000"/>
                </a:solidFill>
                <a:latin typeface="Garamond" panose="02020404030301010803" pitchFamily="18" charset="0"/>
              </a:rPr>
              <a:t>Christ</a:t>
            </a:r>
            <a:r>
              <a:rPr lang="es-ES" sz="5821" b="1" dirty="0" smtClean="0">
                <a:solidFill>
                  <a:srgbClr val="FFC000"/>
                </a:solidFill>
                <a:latin typeface="Garamond" panose="02020404030301010803" pitchFamily="18" charset="0"/>
              </a:rPr>
              <a:t>:</a:t>
            </a:r>
            <a:endParaRPr lang="es-ES" sz="5821" b="1" dirty="0">
              <a:solidFill>
                <a:srgbClr val="FFC000"/>
              </a:solidFill>
              <a:latin typeface="Garamond" panose="02020404030301010803" pitchFamily="18" charset="0"/>
            </a:endParaRPr>
          </a:p>
          <a:p>
            <a:pPr marL="831738" indent="-831738">
              <a:buFontTx/>
              <a:buAutoNum type="arabicPeriod"/>
            </a:pPr>
            <a:r>
              <a:rPr lang="es-ES" sz="5821" b="1" dirty="0" err="1" smtClean="0">
                <a:solidFill>
                  <a:prstClr val="white"/>
                </a:solidFill>
                <a:latin typeface="Garamond" panose="02020404030301010803" pitchFamily="18" charset="0"/>
              </a:rPr>
              <a:t>Prayer</a:t>
            </a:r>
            <a:endParaRPr lang="es-ES" sz="5821" b="1" dirty="0">
              <a:solidFill>
                <a:srgbClr val="FFFFFF"/>
              </a:solidFill>
              <a:latin typeface="Garamond" panose="02020404030301010803" pitchFamily="18" charset="0"/>
            </a:endParaRPr>
          </a:p>
          <a:p>
            <a:pPr marL="831738" indent="-831738">
              <a:buFontTx/>
              <a:buAutoNum type="arabicPeriod"/>
            </a:pPr>
            <a:r>
              <a:rPr lang="es-ES" sz="5821" b="1" dirty="0" err="1" smtClean="0">
                <a:solidFill>
                  <a:prstClr val="white"/>
                </a:solidFill>
                <a:latin typeface="Garamond" panose="02020404030301010803" pitchFamily="18" charset="0"/>
              </a:rPr>
              <a:t>Love</a:t>
            </a:r>
            <a:r>
              <a:rPr lang="es-ES" sz="5821" b="1" dirty="0">
                <a:solidFill>
                  <a:prstClr val="white"/>
                </a:solidFill>
                <a:latin typeface="Garamond" panose="02020404030301010803" pitchFamily="18" charset="0"/>
              </a:rPr>
              <a:t> </a:t>
            </a:r>
            <a:r>
              <a:rPr lang="es-ES" sz="5821" b="1" dirty="0" err="1" smtClean="0">
                <a:solidFill>
                  <a:prstClr val="white"/>
                </a:solidFill>
                <a:latin typeface="Garamond" panose="02020404030301010803" pitchFamily="18" charset="0"/>
              </a:rPr>
              <a:t>them</a:t>
            </a:r>
            <a:r>
              <a:rPr lang="es-ES" sz="5821" b="1" dirty="0" smtClean="0">
                <a:solidFill>
                  <a:prstClr val="white"/>
                </a:solidFill>
                <a:latin typeface="Garamond" panose="02020404030301010803" pitchFamily="18" charset="0"/>
              </a:rPr>
              <a:t> (</a:t>
            </a:r>
            <a:r>
              <a:rPr lang="es-ES" sz="5821" b="1" dirty="0" err="1" smtClean="0">
                <a:solidFill>
                  <a:prstClr val="white"/>
                </a:solidFill>
                <a:latin typeface="Garamond" panose="02020404030301010803" pitchFamily="18" charset="0"/>
              </a:rPr>
              <a:t>Respect</a:t>
            </a:r>
            <a:r>
              <a:rPr lang="es-ES" sz="5821" b="1" dirty="0" smtClean="0">
                <a:solidFill>
                  <a:prstClr val="white"/>
                </a:solidFill>
                <a:latin typeface="Garamond" panose="02020404030301010803" pitchFamily="18" charset="0"/>
              </a:rPr>
              <a:t> </a:t>
            </a:r>
            <a:r>
              <a:rPr lang="es-ES" sz="5821" b="1" dirty="0" err="1" smtClean="0">
                <a:solidFill>
                  <a:prstClr val="white"/>
                </a:solidFill>
                <a:latin typeface="Garamond" panose="02020404030301010803" pitchFamily="18" charset="0"/>
              </a:rPr>
              <a:t>their</a:t>
            </a:r>
            <a:r>
              <a:rPr lang="es-ES" sz="5821" b="1" dirty="0" smtClean="0">
                <a:solidFill>
                  <a:prstClr val="white"/>
                </a:solidFill>
                <a:latin typeface="Garamond" panose="02020404030301010803" pitchFamily="18" charset="0"/>
              </a:rPr>
              <a:t> </a:t>
            </a:r>
            <a:r>
              <a:rPr lang="es-ES" sz="5821" b="1" dirty="0" err="1" smtClean="0">
                <a:solidFill>
                  <a:prstClr val="white"/>
                </a:solidFill>
                <a:latin typeface="Garamond" panose="02020404030301010803" pitchFamily="18" charset="0"/>
              </a:rPr>
              <a:t>decisions</a:t>
            </a:r>
            <a:r>
              <a:rPr lang="es-ES" sz="5821" b="1" dirty="0" smtClean="0">
                <a:solidFill>
                  <a:prstClr val="white"/>
                </a:solidFill>
                <a:latin typeface="Garamond" panose="02020404030301010803" pitchFamily="18" charset="0"/>
              </a:rPr>
              <a:t>)</a:t>
            </a:r>
          </a:p>
          <a:p>
            <a:pPr marL="831738" indent="-831738">
              <a:buFontTx/>
              <a:buAutoNum type="arabicPeriod"/>
            </a:pPr>
            <a:r>
              <a:rPr lang="es-ES" sz="5821" b="1" dirty="0" err="1" smtClean="0">
                <a:solidFill>
                  <a:prstClr val="white"/>
                </a:solidFill>
                <a:latin typeface="Garamond" panose="02020404030301010803" pitchFamily="18" charset="0"/>
              </a:rPr>
              <a:t>Minister</a:t>
            </a:r>
            <a:r>
              <a:rPr lang="es-ES" sz="5821" b="1" dirty="0" smtClean="0">
                <a:solidFill>
                  <a:prstClr val="white"/>
                </a:solidFill>
                <a:latin typeface="Garamond" panose="02020404030301010803" pitchFamily="18" charset="0"/>
              </a:rPr>
              <a:t> to </a:t>
            </a:r>
            <a:r>
              <a:rPr lang="es-ES" sz="5821" b="1" dirty="0" err="1" smtClean="0">
                <a:solidFill>
                  <a:prstClr val="white"/>
                </a:solidFill>
                <a:latin typeface="Garamond" panose="02020404030301010803" pitchFamily="18" charset="0"/>
              </a:rPr>
              <a:t>their</a:t>
            </a:r>
            <a:r>
              <a:rPr lang="es-ES" sz="5821" b="1" dirty="0" smtClean="0">
                <a:solidFill>
                  <a:prstClr val="white"/>
                </a:solidFill>
                <a:latin typeface="Garamond" panose="02020404030301010803" pitchFamily="18" charset="0"/>
              </a:rPr>
              <a:t> </a:t>
            </a:r>
            <a:r>
              <a:rPr lang="es-ES" sz="5821" b="1" dirty="0" err="1" smtClean="0">
                <a:solidFill>
                  <a:prstClr val="white"/>
                </a:solidFill>
                <a:latin typeface="Garamond" panose="02020404030301010803" pitchFamily="18" charset="0"/>
              </a:rPr>
              <a:t>needs</a:t>
            </a:r>
            <a:endParaRPr lang="es-ES" sz="5821" b="1" dirty="0" smtClean="0">
              <a:solidFill>
                <a:prstClr val="white"/>
              </a:solidFill>
              <a:latin typeface="Garamond" panose="02020404030301010803" pitchFamily="18" charset="0"/>
            </a:endParaRPr>
          </a:p>
        </p:txBody>
      </p:sp>
    </p:spTree>
    <p:extLst>
      <p:ext uri="{BB962C8B-B14F-4D97-AF65-F5344CB8AC3E}">
        <p14:creationId xmlns:p14="http://schemas.microsoft.com/office/powerpoint/2010/main" val="3372366455"/>
      </p:ext>
    </p:extLst>
  </p:cSld>
  <p:clrMapOvr>
    <a:masterClrMapping/>
  </p:clrMapOvr>
  <p:transition spd="slow">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 y="241"/>
            <a:ext cx="12191144" cy="6857519"/>
          </a:xfrm>
          <a:prstGeom prst="rect">
            <a:avLst/>
          </a:prstGeom>
        </p:spPr>
      </p:pic>
      <p:sp>
        <p:nvSpPr>
          <p:cNvPr id="3" name="Rectangle 2"/>
          <p:cNvSpPr/>
          <p:nvPr/>
        </p:nvSpPr>
        <p:spPr>
          <a:xfrm>
            <a:off x="19716" y="462803"/>
            <a:ext cx="12307514" cy="5466881"/>
          </a:xfrm>
          <a:prstGeom prst="rect">
            <a:avLst/>
          </a:prstGeom>
        </p:spPr>
        <p:txBody>
          <a:bodyPr wrap="square">
            <a:spAutoFit/>
          </a:bodyPr>
          <a:lstStyle/>
          <a:p>
            <a:pPr algn="ctr"/>
            <a:r>
              <a:rPr lang="es-ES" sz="5821" b="1" dirty="0">
                <a:solidFill>
                  <a:srgbClr val="FFC000"/>
                </a:solidFill>
                <a:latin typeface="Garamond" panose="02020404030301010803" pitchFamily="18" charset="0"/>
              </a:rPr>
              <a:t>4</a:t>
            </a:r>
            <a:r>
              <a:rPr lang="es-ES" sz="5821" b="1" dirty="0" smtClean="0">
                <a:solidFill>
                  <a:srgbClr val="FFC000"/>
                </a:solidFill>
                <a:latin typeface="Garamond" panose="02020404030301010803" pitchFamily="18" charset="0"/>
              </a:rPr>
              <a:t> </a:t>
            </a:r>
            <a:r>
              <a:rPr lang="es-ES" sz="5821" b="1" dirty="0" err="1" smtClean="0">
                <a:solidFill>
                  <a:srgbClr val="FFC000"/>
                </a:solidFill>
                <a:latin typeface="Garamond" panose="02020404030301010803" pitchFamily="18" charset="0"/>
              </a:rPr>
              <a:t>principles</a:t>
            </a:r>
            <a:r>
              <a:rPr lang="es-ES" sz="5821" b="1" dirty="0" smtClean="0">
                <a:solidFill>
                  <a:srgbClr val="FFC000"/>
                </a:solidFill>
                <a:latin typeface="Garamond" panose="02020404030301010803" pitchFamily="18" charset="0"/>
              </a:rPr>
              <a:t> to </a:t>
            </a:r>
            <a:r>
              <a:rPr lang="es-ES" sz="5821" b="1" dirty="0" err="1" smtClean="0">
                <a:solidFill>
                  <a:srgbClr val="FFC000"/>
                </a:solidFill>
                <a:latin typeface="Garamond" panose="02020404030301010803" pitchFamily="18" charset="0"/>
              </a:rPr>
              <a:t>win</a:t>
            </a:r>
            <a:r>
              <a:rPr lang="es-ES" sz="5821" b="1" dirty="0" smtClean="0">
                <a:solidFill>
                  <a:srgbClr val="FFC000"/>
                </a:solidFill>
                <a:latin typeface="Garamond" panose="02020404030301010803" pitchFamily="18" charset="0"/>
              </a:rPr>
              <a:t> </a:t>
            </a:r>
            <a:r>
              <a:rPr lang="es-ES" sz="5821" b="1" dirty="0" err="1" smtClean="0">
                <a:solidFill>
                  <a:srgbClr val="FFC000"/>
                </a:solidFill>
                <a:latin typeface="Garamond" panose="02020404030301010803" pitchFamily="18" charset="0"/>
              </a:rPr>
              <a:t>someone</a:t>
            </a:r>
            <a:r>
              <a:rPr lang="es-ES" sz="5821" b="1" dirty="0" smtClean="0">
                <a:solidFill>
                  <a:srgbClr val="FFC000"/>
                </a:solidFill>
                <a:latin typeface="Garamond" panose="02020404030301010803" pitchFamily="18" charset="0"/>
              </a:rPr>
              <a:t> </a:t>
            </a:r>
          </a:p>
          <a:p>
            <a:pPr algn="ctr"/>
            <a:r>
              <a:rPr lang="es-ES" sz="5821" b="1" dirty="0" err="1" smtClean="0">
                <a:solidFill>
                  <a:srgbClr val="FFC000"/>
                </a:solidFill>
                <a:latin typeface="Garamond" panose="02020404030301010803" pitchFamily="18" charset="0"/>
              </a:rPr>
              <a:t>over</a:t>
            </a:r>
            <a:r>
              <a:rPr lang="es-ES" sz="5821" b="1" dirty="0" smtClean="0">
                <a:solidFill>
                  <a:srgbClr val="FFC000"/>
                </a:solidFill>
                <a:latin typeface="Garamond" panose="02020404030301010803" pitchFamily="18" charset="0"/>
              </a:rPr>
              <a:t> </a:t>
            </a:r>
            <a:r>
              <a:rPr lang="es-ES" sz="5821" b="1" dirty="0" err="1" smtClean="0">
                <a:solidFill>
                  <a:srgbClr val="FFC000"/>
                </a:solidFill>
                <a:latin typeface="Garamond" panose="02020404030301010803" pitchFamily="18" charset="0"/>
              </a:rPr>
              <a:t>for</a:t>
            </a:r>
            <a:r>
              <a:rPr lang="es-ES" sz="5821" b="1" dirty="0" smtClean="0">
                <a:solidFill>
                  <a:srgbClr val="FFC000"/>
                </a:solidFill>
                <a:latin typeface="Garamond" panose="02020404030301010803" pitchFamily="18" charset="0"/>
              </a:rPr>
              <a:t> </a:t>
            </a:r>
            <a:r>
              <a:rPr lang="es-ES" sz="5821" b="1" dirty="0" err="1" smtClean="0">
                <a:solidFill>
                  <a:srgbClr val="FFC000"/>
                </a:solidFill>
                <a:latin typeface="Garamond" panose="02020404030301010803" pitchFamily="18" charset="0"/>
              </a:rPr>
              <a:t>Christ</a:t>
            </a:r>
            <a:r>
              <a:rPr lang="es-ES" sz="5821" b="1" dirty="0" smtClean="0">
                <a:solidFill>
                  <a:srgbClr val="FFC000"/>
                </a:solidFill>
                <a:latin typeface="Garamond" panose="02020404030301010803" pitchFamily="18" charset="0"/>
              </a:rPr>
              <a:t>:</a:t>
            </a:r>
            <a:endParaRPr lang="es-ES" sz="5821" b="1" dirty="0">
              <a:solidFill>
                <a:srgbClr val="FFC000"/>
              </a:solidFill>
              <a:latin typeface="Garamond" panose="02020404030301010803" pitchFamily="18" charset="0"/>
            </a:endParaRPr>
          </a:p>
          <a:p>
            <a:pPr marL="831738" indent="-831738">
              <a:buFontTx/>
              <a:buAutoNum type="arabicPeriod"/>
            </a:pPr>
            <a:r>
              <a:rPr lang="es-ES" sz="5821" b="1" dirty="0" err="1" smtClean="0">
                <a:solidFill>
                  <a:prstClr val="white"/>
                </a:solidFill>
                <a:latin typeface="Garamond" panose="02020404030301010803" pitchFamily="18" charset="0"/>
              </a:rPr>
              <a:t>Prayer</a:t>
            </a:r>
            <a:endParaRPr lang="es-ES" sz="5821" b="1" dirty="0">
              <a:solidFill>
                <a:srgbClr val="FFFFFF"/>
              </a:solidFill>
              <a:latin typeface="Garamond" panose="02020404030301010803" pitchFamily="18" charset="0"/>
            </a:endParaRPr>
          </a:p>
          <a:p>
            <a:pPr marL="831738" indent="-831738">
              <a:buFontTx/>
              <a:buAutoNum type="arabicPeriod"/>
            </a:pPr>
            <a:r>
              <a:rPr lang="es-ES" sz="5821" b="1" dirty="0" err="1" smtClean="0">
                <a:solidFill>
                  <a:prstClr val="white"/>
                </a:solidFill>
                <a:latin typeface="Garamond" panose="02020404030301010803" pitchFamily="18" charset="0"/>
              </a:rPr>
              <a:t>Love</a:t>
            </a:r>
            <a:r>
              <a:rPr lang="es-ES" sz="5821" b="1" dirty="0">
                <a:solidFill>
                  <a:prstClr val="white"/>
                </a:solidFill>
                <a:latin typeface="Garamond" panose="02020404030301010803" pitchFamily="18" charset="0"/>
              </a:rPr>
              <a:t> </a:t>
            </a:r>
            <a:r>
              <a:rPr lang="es-ES" sz="5821" b="1" dirty="0" err="1" smtClean="0">
                <a:solidFill>
                  <a:prstClr val="white"/>
                </a:solidFill>
                <a:latin typeface="Garamond" panose="02020404030301010803" pitchFamily="18" charset="0"/>
              </a:rPr>
              <a:t>them</a:t>
            </a:r>
            <a:r>
              <a:rPr lang="es-ES" sz="5821" b="1" dirty="0" smtClean="0">
                <a:solidFill>
                  <a:prstClr val="white"/>
                </a:solidFill>
                <a:latin typeface="Garamond" panose="02020404030301010803" pitchFamily="18" charset="0"/>
              </a:rPr>
              <a:t> (</a:t>
            </a:r>
            <a:r>
              <a:rPr lang="es-ES" sz="5821" b="1" dirty="0" err="1" smtClean="0">
                <a:solidFill>
                  <a:prstClr val="white"/>
                </a:solidFill>
                <a:latin typeface="Garamond" panose="02020404030301010803" pitchFamily="18" charset="0"/>
              </a:rPr>
              <a:t>Respect</a:t>
            </a:r>
            <a:r>
              <a:rPr lang="es-ES" sz="5821" b="1" dirty="0" smtClean="0">
                <a:solidFill>
                  <a:prstClr val="white"/>
                </a:solidFill>
                <a:latin typeface="Garamond" panose="02020404030301010803" pitchFamily="18" charset="0"/>
              </a:rPr>
              <a:t> </a:t>
            </a:r>
            <a:r>
              <a:rPr lang="es-ES" sz="5821" b="1" dirty="0" err="1" smtClean="0">
                <a:solidFill>
                  <a:prstClr val="white"/>
                </a:solidFill>
                <a:latin typeface="Garamond" panose="02020404030301010803" pitchFamily="18" charset="0"/>
              </a:rPr>
              <a:t>their</a:t>
            </a:r>
            <a:r>
              <a:rPr lang="es-ES" sz="5821" b="1" dirty="0" smtClean="0">
                <a:solidFill>
                  <a:prstClr val="white"/>
                </a:solidFill>
                <a:latin typeface="Garamond" panose="02020404030301010803" pitchFamily="18" charset="0"/>
              </a:rPr>
              <a:t> </a:t>
            </a:r>
            <a:r>
              <a:rPr lang="es-ES" sz="5821" b="1" dirty="0" err="1" smtClean="0">
                <a:solidFill>
                  <a:prstClr val="white"/>
                </a:solidFill>
                <a:latin typeface="Garamond" panose="02020404030301010803" pitchFamily="18" charset="0"/>
              </a:rPr>
              <a:t>decisions</a:t>
            </a:r>
            <a:r>
              <a:rPr lang="es-ES" sz="5821" b="1" dirty="0" smtClean="0">
                <a:solidFill>
                  <a:prstClr val="white"/>
                </a:solidFill>
                <a:latin typeface="Garamond" panose="02020404030301010803" pitchFamily="18" charset="0"/>
              </a:rPr>
              <a:t>)</a:t>
            </a:r>
          </a:p>
          <a:p>
            <a:pPr marL="831738" indent="-831738">
              <a:buFontTx/>
              <a:buAutoNum type="arabicPeriod"/>
            </a:pPr>
            <a:r>
              <a:rPr lang="es-ES" sz="5821" b="1" dirty="0" err="1" smtClean="0">
                <a:solidFill>
                  <a:prstClr val="white"/>
                </a:solidFill>
                <a:latin typeface="Garamond" panose="02020404030301010803" pitchFamily="18" charset="0"/>
              </a:rPr>
              <a:t>Minister</a:t>
            </a:r>
            <a:r>
              <a:rPr lang="es-ES" sz="5821" b="1" dirty="0" smtClean="0">
                <a:solidFill>
                  <a:prstClr val="white"/>
                </a:solidFill>
                <a:latin typeface="Garamond" panose="02020404030301010803" pitchFamily="18" charset="0"/>
              </a:rPr>
              <a:t> to </a:t>
            </a:r>
            <a:r>
              <a:rPr lang="es-ES" sz="5821" b="1" dirty="0" err="1" smtClean="0">
                <a:solidFill>
                  <a:prstClr val="white"/>
                </a:solidFill>
                <a:latin typeface="Garamond" panose="02020404030301010803" pitchFamily="18" charset="0"/>
              </a:rPr>
              <a:t>their</a:t>
            </a:r>
            <a:r>
              <a:rPr lang="es-ES" sz="5821" b="1" dirty="0" smtClean="0">
                <a:solidFill>
                  <a:prstClr val="white"/>
                </a:solidFill>
                <a:latin typeface="Garamond" panose="02020404030301010803" pitchFamily="18" charset="0"/>
              </a:rPr>
              <a:t> </a:t>
            </a:r>
            <a:r>
              <a:rPr lang="es-ES" sz="5821" b="1" dirty="0" err="1" smtClean="0">
                <a:solidFill>
                  <a:prstClr val="white"/>
                </a:solidFill>
                <a:latin typeface="Garamond" panose="02020404030301010803" pitchFamily="18" charset="0"/>
              </a:rPr>
              <a:t>needs</a:t>
            </a:r>
            <a:endParaRPr lang="es-ES" sz="5821" b="1" dirty="0" smtClean="0">
              <a:solidFill>
                <a:prstClr val="white"/>
              </a:solidFill>
              <a:latin typeface="Garamond" panose="02020404030301010803" pitchFamily="18" charset="0"/>
            </a:endParaRPr>
          </a:p>
          <a:p>
            <a:pPr marL="831738" indent="-831738">
              <a:buFontTx/>
              <a:buAutoNum type="arabicPeriod"/>
            </a:pPr>
            <a:r>
              <a:rPr lang="es-ES" sz="5821" b="1" dirty="0" smtClean="0">
                <a:solidFill>
                  <a:prstClr val="white"/>
                </a:solidFill>
                <a:latin typeface="Garamond" panose="02020404030301010803" pitchFamily="18" charset="0"/>
              </a:rPr>
              <a:t>Be a </a:t>
            </a:r>
            <a:r>
              <a:rPr lang="es-ES" sz="5821" b="1" dirty="0" err="1" smtClean="0">
                <a:solidFill>
                  <a:prstClr val="white"/>
                </a:solidFill>
                <a:latin typeface="Garamond" panose="02020404030301010803" pitchFamily="18" charset="0"/>
              </a:rPr>
              <a:t>witness</a:t>
            </a:r>
            <a:r>
              <a:rPr lang="es-ES" sz="5821" b="1" dirty="0" smtClean="0">
                <a:solidFill>
                  <a:prstClr val="white"/>
                </a:solidFill>
                <a:latin typeface="Garamond" panose="02020404030301010803" pitchFamily="18" charset="0"/>
              </a:rPr>
              <a:t>!</a:t>
            </a:r>
            <a:endParaRPr lang="es-ES" sz="5821" b="1" dirty="0">
              <a:solidFill>
                <a:prstClr val="white"/>
              </a:solidFill>
              <a:latin typeface="Garamond" panose="02020404030301010803" pitchFamily="18" charset="0"/>
            </a:endParaRPr>
          </a:p>
        </p:txBody>
      </p:sp>
    </p:spTree>
    <p:extLst>
      <p:ext uri="{BB962C8B-B14F-4D97-AF65-F5344CB8AC3E}">
        <p14:creationId xmlns:p14="http://schemas.microsoft.com/office/powerpoint/2010/main" val="3295092272"/>
      </p:ext>
    </p:extLst>
  </p:cSld>
  <p:clrMapOvr>
    <a:masterClrMapping/>
  </p:clrMapOvr>
  <p:transition spd="slow">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8" y="0"/>
            <a:ext cx="12191144" cy="6857519"/>
          </a:xfrm>
          <a:prstGeom prst="rect">
            <a:avLst/>
          </a:prstGeom>
          <a:blipFill>
            <a:blip r:embed="rId2" cstate="print"/>
            <a:stretch>
              <a:fillRect/>
            </a:stretch>
          </a:blipFill>
        </p:spPr>
        <p:txBody>
          <a:bodyPr wrap="square" lIns="0" tIns="0" rIns="0" bIns="0" rtlCol="0"/>
          <a:lstStyle/>
          <a:p>
            <a:endParaRPr sz="1092">
              <a:solidFill>
                <a:prstClr val="black"/>
              </a:solidFill>
            </a:endParaRPr>
          </a:p>
        </p:txBody>
      </p:sp>
    </p:spTree>
    <p:extLst>
      <p:ext uri="{BB962C8B-B14F-4D97-AF65-F5344CB8AC3E}">
        <p14:creationId xmlns:p14="http://schemas.microsoft.com/office/powerpoint/2010/main" val="36537063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24196" y="729222"/>
            <a:ext cx="12308378" cy="1938992"/>
          </a:xfrm>
          <a:prstGeom prst="rect">
            <a:avLst/>
          </a:prstGeom>
        </p:spPr>
        <p:txBody>
          <a:bodyPr wrap="square">
            <a:spAutoFit/>
          </a:bodyPr>
          <a:lstStyle/>
          <a:p>
            <a:pPr algn="ctr"/>
            <a:r>
              <a:rPr lang="en-US" sz="6000" b="1" dirty="0">
                <a:solidFill>
                  <a:srgbClr val="FFC000"/>
                </a:solidFill>
                <a:latin typeface="Garamond" panose="02020404030301010803" pitchFamily="18" charset="0"/>
              </a:rPr>
              <a:t>Three Principles for Giving</a:t>
            </a:r>
          </a:p>
          <a:p>
            <a:pPr algn="ctr"/>
            <a:r>
              <a:rPr lang="en-US" sz="6000" b="1" dirty="0">
                <a:solidFill>
                  <a:srgbClr val="FFC000"/>
                </a:solidFill>
                <a:latin typeface="Garamond" panose="02020404030301010803" pitchFamily="18" charset="0"/>
              </a:rPr>
              <a:t>biblical studies</a:t>
            </a:r>
            <a:r>
              <a:rPr lang="en-US" sz="6000" b="1" dirty="0" smtClean="0">
                <a:solidFill>
                  <a:srgbClr val="FFC000"/>
                </a:solidFill>
                <a:latin typeface="Garamond" panose="02020404030301010803" pitchFamily="18" charset="0"/>
              </a:rPr>
              <a:t>:</a:t>
            </a:r>
            <a:endParaRPr lang="en-US" sz="6000" b="1" dirty="0">
              <a:solidFill>
                <a:srgbClr val="FFC000"/>
              </a:solidFill>
              <a:latin typeface="Garamond" panose="02020404030301010803" pitchFamily="18" charset="0"/>
            </a:endParaRPr>
          </a:p>
        </p:txBody>
      </p:sp>
    </p:spTree>
    <p:extLst>
      <p:ext uri="{BB962C8B-B14F-4D97-AF65-F5344CB8AC3E}">
        <p14:creationId xmlns:p14="http://schemas.microsoft.com/office/powerpoint/2010/main" val="2333238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24196" y="729222"/>
            <a:ext cx="12308378" cy="2862322"/>
          </a:xfrm>
          <a:prstGeom prst="rect">
            <a:avLst/>
          </a:prstGeom>
        </p:spPr>
        <p:txBody>
          <a:bodyPr wrap="square">
            <a:spAutoFit/>
          </a:bodyPr>
          <a:lstStyle/>
          <a:p>
            <a:pPr algn="ctr"/>
            <a:r>
              <a:rPr lang="en-US" sz="6000" b="1" dirty="0">
                <a:solidFill>
                  <a:srgbClr val="FFC000"/>
                </a:solidFill>
                <a:latin typeface="Garamond" panose="02020404030301010803" pitchFamily="18" charset="0"/>
              </a:rPr>
              <a:t>Three Principles for Giving</a:t>
            </a:r>
          </a:p>
          <a:p>
            <a:pPr algn="ctr"/>
            <a:r>
              <a:rPr lang="en-US" sz="6000" b="1" dirty="0">
                <a:solidFill>
                  <a:srgbClr val="FFC000"/>
                </a:solidFill>
                <a:latin typeface="Garamond" panose="02020404030301010803" pitchFamily="18" charset="0"/>
              </a:rPr>
              <a:t>biblical studies:</a:t>
            </a:r>
          </a:p>
          <a:p>
            <a:r>
              <a:rPr lang="en-US" sz="6000" b="1" dirty="0">
                <a:solidFill>
                  <a:prstClr val="white"/>
                </a:solidFill>
                <a:latin typeface="Garamond" panose="02020404030301010803" pitchFamily="18" charset="0"/>
              </a:rPr>
              <a:t> </a:t>
            </a:r>
            <a:r>
              <a:rPr lang="en-US" sz="6000" b="1" dirty="0" smtClean="0">
                <a:solidFill>
                  <a:prstClr val="white"/>
                </a:solidFill>
                <a:latin typeface="Garamond" panose="02020404030301010803" pitchFamily="18" charset="0"/>
              </a:rPr>
              <a:t>1. Always </a:t>
            </a:r>
            <a:r>
              <a:rPr lang="en-US" sz="6000" b="1" dirty="0">
                <a:solidFill>
                  <a:prstClr val="white"/>
                </a:solidFill>
                <a:latin typeface="Garamond" panose="02020404030301010803" pitchFamily="18" charset="0"/>
              </a:rPr>
              <a:t>present Jesus first</a:t>
            </a:r>
            <a:r>
              <a:rPr lang="en-US" sz="6000" b="1" dirty="0" smtClean="0">
                <a:solidFill>
                  <a:prstClr val="white"/>
                </a:solidFill>
                <a:latin typeface="Garamond" panose="02020404030301010803" pitchFamily="18" charset="0"/>
              </a:rPr>
              <a:t>!</a:t>
            </a:r>
            <a:endParaRPr lang="en-US" sz="6000" b="1" dirty="0">
              <a:solidFill>
                <a:prstClr val="white"/>
              </a:solidFill>
              <a:latin typeface="Garamond" panose="02020404030301010803" pitchFamily="18" charset="0"/>
            </a:endParaRPr>
          </a:p>
        </p:txBody>
      </p:sp>
    </p:spTree>
    <p:extLst>
      <p:ext uri="{BB962C8B-B14F-4D97-AF65-F5344CB8AC3E}">
        <p14:creationId xmlns:p14="http://schemas.microsoft.com/office/powerpoint/2010/main" val="39030430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8400" y="-1143000"/>
            <a:ext cx="15544800" cy="9448800"/>
          </a:xfrm>
          <a:prstGeom prst="rect">
            <a:avLst/>
          </a:prstGeom>
        </p:spPr>
      </p:pic>
    </p:spTree>
    <p:extLst>
      <p:ext uri="{BB962C8B-B14F-4D97-AF65-F5344CB8AC3E}">
        <p14:creationId xmlns:p14="http://schemas.microsoft.com/office/powerpoint/2010/main" val="23210072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24196" y="729222"/>
            <a:ext cx="12308378" cy="4708981"/>
          </a:xfrm>
          <a:prstGeom prst="rect">
            <a:avLst/>
          </a:prstGeom>
        </p:spPr>
        <p:txBody>
          <a:bodyPr wrap="square">
            <a:spAutoFit/>
          </a:bodyPr>
          <a:lstStyle/>
          <a:p>
            <a:pPr algn="ctr"/>
            <a:r>
              <a:rPr lang="en-US" sz="6000" b="1" dirty="0">
                <a:solidFill>
                  <a:srgbClr val="FFC000"/>
                </a:solidFill>
                <a:latin typeface="Garamond" panose="02020404030301010803" pitchFamily="18" charset="0"/>
              </a:rPr>
              <a:t>Three Principles for Giving</a:t>
            </a:r>
          </a:p>
          <a:p>
            <a:pPr algn="ctr"/>
            <a:r>
              <a:rPr lang="en-US" sz="6000" b="1" dirty="0">
                <a:solidFill>
                  <a:srgbClr val="FFC000"/>
                </a:solidFill>
                <a:latin typeface="Garamond" panose="02020404030301010803" pitchFamily="18" charset="0"/>
              </a:rPr>
              <a:t>biblical studies:</a:t>
            </a:r>
          </a:p>
          <a:p>
            <a:r>
              <a:rPr lang="en-US" sz="6000" b="1" dirty="0">
                <a:solidFill>
                  <a:prstClr val="white"/>
                </a:solidFill>
                <a:latin typeface="Garamond" panose="02020404030301010803" pitchFamily="18" charset="0"/>
              </a:rPr>
              <a:t> </a:t>
            </a:r>
            <a:r>
              <a:rPr lang="en-US" sz="6000" b="1" dirty="0" smtClean="0">
                <a:solidFill>
                  <a:prstClr val="white"/>
                </a:solidFill>
                <a:latin typeface="Garamond" panose="02020404030301010803" pitchFamily="18" charset="0"/>
              </a:rPr>
              <a:t>1. Always </a:t>
            </a:r>
            <a:r>
              <a:rPr lang="en-US" sz="6000" b="1" dirty="0">
                <a:solidFill>
                  <a:prstClr val="white"/>
                </a:solidFill>
                <a:latin typeface="Garamond" panose="02020404030301010803" pitchFamily="18" charset="0"/>
              </a:rPr>
              <a:t>present Jesus first!</a:t>
            </a:r>
          </a:p>
          <a:p>
            <a:r>
              <a:rPr lang="en-US" sz="6000" b="1" dirty="0" smtClean="0">
                <a:solidFill>
                  <a:prstClr val="white"/>
                </a:solidFill>
                <a:latin typeface="Garamond" panose="02020404030301010803" pitchFamily="18" charset="0"/>
              </a:rPr>
              <a:t> 2. Reveal Truth </a:t>
            </a:r>
            <a:r>
              <a:rPr lang="en-US" sz="6000" b="1" dirty="0">
                <a:solidFill>
                  <a:prstClr val="white"/>
                </a:solidFill>
                <a:latin typeface="Garamond" panose="02020404030301010803" pitchFamily="18" charset="0"/>
              </a:rPr>
              <a:t>gradually.</a:t>
            </a:r>
          </a:p>
          <a:p>
            <a:r>
              <a:rPr lang="en-US" sz="6000" b="1" dirty="0" smtClean="0">
                <a:solidFill>
                  <a:prstClr val="white"/>
                </a:solidFill>
                <a:latin typeface="Garamond" panose="02020404030301010803" pitchFamily="18" charset="0"/>
              </a:rPr>
              <a:t> </a:t>
            </a:r>
            <a:endParaRPr lang="en-US" sz="5400" b="1" dirty="0" smtClean="0">
              <a:solidFill>
                <a:prstClr val="white"/>
              </a:solidFill>
              <a:latin typeface="Garamond" panose="02020404030301010803" pitchFamily="18" charset="0"/>
            </a:endParaRPr>
          </a:p>
        </p:txBody>
      </p:sp>
    </p:spTree>
    <p:extLst>
      <p:ext uri="{BB962C8B-B14F-4D97-AF65-F5344CB8AC3E}">
        <p14:creationId xmlns:p14="http://schemas.microsoft.com/office/powerpoint/2010/main" val="37920402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Preach the word! Be ready in season and out of season. Convince, rebuke, exhort, with all longsuffering and teaching.">
            <a:extLst>
              <a:ext uri="{FF2B5EF4-FFF2-40B4-BE49-F238E27FC236}">
                <a16:creationId xmlns="" xmlns:a16="http://schemas.microsoft.com/office/drawing/2014/main" id="{9E17BA97-2A52-2946-9B1C-F40921913B76}"/>
              </a:ext>
            </a:extLst>
          </p:cNvPr>
          <p:cNvSpPr txBox="1"/>
          <p:nvPr/>
        </p:nvSpPr>
        <p:spPr>
          <a:xfrm>
            <a:off x="714895" y="1890342"/>
            <a:ext cx="10823170" cy="3098284"/>
          </a:xfrm>
          <a:prstGeom prst="rect">
            <a:avLst/>
          </a:prstGeom>
          <a:ln w="12700">
            <a:miter lim="400000"/>
          </a:ln>
          <a:effectLst>
            <a:outerShdw blurRad="431800" dist="75693" dir="5400000" rotWithShape="0">
              <a:srgbClr val="000000"/>
            </a:outerShdw>
          </a:effectLst>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ctr"/>
            <a:r>
              <a:rPr lang="en-US" sz="6600" b="1" dirty="0">
                <a:solidFill>
                  <a:prstClr val="white"/>
                </a:solidFill>
                <a:latin typeface="Garamond" panose="02020404030301010803" pitchFamily="18" charset="0"/>
                <a:sym typeface="Helvetica Neue"/>
              </a:rPr>
              <a:t> </a:t>
            </a:r>
            <a:r>
              <a:rPr lang="en-US" sz="6600" b="1" dirty="0" smtClean="0">
                <a:solidFill>
                  <a:prstClr val="white"/>
                </a:solidFill>
                <a:latin typeface="Garamond" panose="02020404030301010803" pitchFamily="18" charset="0"/>
                <a:sym typeface="Helvetica Neue"/>
              </a:rPr>
              <a:t>Before knocking down their shackle of lies, build them </a:t>
            </a:r>
            <a:endParaRPr lang="en-US" sz="6600" b="1" dirty="0" smtClean="0">
              <a:solidFill>
                <a:prstClr val="white"/>
              </a:solidFill>
              <a:latin typeface="Garamond" panose="02020404030301010803" pitchFamily="18" charset="0"/>
              <a:sym typeface="Helvetica Neue"/>
            </a:endParaRPr>
          </a:p>
          <a:p>
            <a:pPr algn="ctr"/>
            <a:r>
              <a:rPr lang="en-US" sz="6600" b="1" dirty="0" smtClean="0">
                <a:solidFill>
                  <a:prstClr val="white"/>
                </a:solidFill>
                <a:latin typeface="Garamond" panose="02020404030301010803" pitchFamily="18" charset="0"/>
                <a:sym typeface="Helvetica Neue"/>
              </a:rPr>
              <a:t>a </a:t>
            </a:r>
            <a:r>
              <a:rPr lang="en-US" sz="6600" b="1" dirty="0" smtClean="0">
                <a:solidFill>
                  <a:prstClr val="white"/>
                </a:solidFill>
                <a:latin typeface="Garamond" panose="02020404030301010803" pitchFamily="18" charset="0"/>
                <a:sym typeface="Helvetica Neue"/>
              </a:rPr>
              <a:t>castle of Truth!</a:t>
            </a:r>
            <a:endParaRPr lang="en-US" sz="6000" b="1" dirty="0">
              <a:solidFill>
                <a:prstClr val="white"/>
              </a:solidFill>
              <a:latin typeface="Garamond" panose="02020404030301010803" pitchFamily="18" charset="0"/>
              <a:sym typeface="Helvetica Neue"/>
            </a:endParaRPr>
          </a:p>
        </p:txBody>
      </p:sp>
    </p:spTree>
    <p:extLst>
      <p:ext uri="{BB962C8B-B14F-4D97-AF65-F5344CB8AC3E}">
        <p14:creationId xmlns:p14="http://schemas.microsoft.com/office/powerpoint/2010/main" val="2434314485"/>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24196" y="729222"/>
            <a:ext cx="12308378" cy="4708981"/>
          </a:xfrm>
          <a:prstGeom prst="rect">
            <a:avLst/>
          </a:prstGeom>
        </p:spPr>
        <p:txBody>
          <a:bodyPr wrap="square">
            <a:spAutoFit/>
          </a:bodyPr>
          <a:lstStyle/>
          <a:p>
            <a:pPr algn="ctr"/>
            <a:r>
              <a:rPr lang="en-US" sz="6000" b="1" dirty="0">
                <a:solidFill>
                  <a:srgbClr val="FFC000"/>
                </a:solidFill>
                <a:latin typeface="Garamond" panose="02020404030301010803" pitchFamily="18" charset="0"/>
              </a:rPr>
              <a:t>Three Principles for Giving</a:t>
            </a:r>
          </a:p>
          <a:p>
            <a:pPr algn="ctr"/>
            <a:r>
              <a:rPr lang="en-US" sz="6000" b="1" dirty="0">
                <a:solidFill>
                  <a:srgbClr val="FFC000"/>
                </a:solidFill>
                <a:latin typeface="Garamond" panose="02020404030301010803" pitchFamily="18" charset="0"/>
              </a:rPr>
              <a:t>biblical studies:</a:t>
            </a:r>
          </a:p>
          <a:p>
            <a:r>
              <a:rPr lang="en-US" sz="6000" b="1" dirty="0">
                <a:solidFill>
                  <a:prstClr val="white"/>
                </a:solidFill>
                <a:latin typeface="Garamond" panose="02020404030301010803" pitchFamily="18" charset="0"/>
              </a:rPr>
              <a:t> </a:t>
            </a:r>
            <a:r>
              <a:rPr lang="en-US" sz="6000" b="1" dirty="0" smtClean="0">
                <a:solidFill>
                  <a:prstClr val="white"/>
                </a:solidFill>
                <a:latin typeface="Garamond" panose="02020404030301010803" pitchFamily="18" charset="0"/>
              </a:rPr>
              <a:t>1. Always </a:t>
            </a:r>
            <a:r>
              <a:rPr lang="en-US" sz="6000" b="1" dirty="0">
                <a:solidFill>
                  <a:prstClr val="white"/>
                </a:solidFill>
                <a:latin typeface="Garamond" panose="02020404030301010803" pitchFamily="18" charset="0"/>
              </a:rPr>
              <a:t>present Jesus first!</a:t>
            </a:r>
          </a:p>
          <a:p>
            <a:r>
              <a:rPr lang="en-US" sz="6000" b="1" dirty="0" smtClean="0">
                <a:solidFill>
                  <a:prstClr val="white"/>
                </a:solidFill>
                <a:latin typeface="Garamond" panose="02020404030301010803" pitchFamily="18" charset="0"/>
              </a:rPr>
              <a:t> 2. Reveal Truth </a:t>
            </a:r>
            <a:r>
              <a:rPr lang="en-US" sz="6000" b="1" dirty="0">
                <a:solidFill>
                  <a:prstClr val="white"/>
                </a:solidFill>
                <a:latin typeface="Garamond" panose="02020404030301010803" pitchFamily="18" charset="0"/>
              </a:rPr>
              <a:t>gradually.</a:t>
            </a:r>
          </a:p>
          <a:p>
            <a:r>
              <a:rPr lang="en-US" sz="6000" b="1" dirty="0" smtClean="0">
                <a:solidFill>
                  <a:prstClr val="white"/>
                </a:solidFill>
                <a:latin typeface="Garamond" panose="02020404030301010803" pitchFamily="18" charset="0"/>
              </a:rPr>
              <a:t> 3. Regularly make appeals.</a:t>
            </a:r>
            <a:endParaRPr lang="en-US" sz="5400" b="1" dirty="0" smtClean="0">
              <a:solidFill>
                <a:prstClr val="white"/>
              </a:solidFill>
              <a:latin typeface="Garamond" panose="02020404030301010803" pitchFamily="18" charset="0"/>
            </a:endParaRPr>
          </a:p>
        </p:txBody>
      </p:sp>
    </p:spTree>
    <p:extLst>
      <p:ext uri="{BB962C8B-B14F-4D97-AF65-F5344CB8AC3E}">
        <p14:creationId xmlns:p14="http://schemas.microsoft.com/office/powerpoint/2010/main" val="676599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Image may contain: 3 people, including Carlitos MuÃ±oz Acosta, people smiling, people stan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323" y="232756"/>
            <a:ext cx="6916189" cy="6184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0917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amazing facts bible stu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7324"/>
            <a:ext cx="6217920" cy="7143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mazing facts storacles bible stu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7732" y="922713"/>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1724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68987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Tree>
    <p:extLst>
      <p:ext uri="{BB962C8B-B14F-4D97-AF65-F5344CB8AC3E}">
        <p14:creationId xmlns:p14="http://schemas.microsoft.com/office/powerpoint/2010/main" val="33761008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0628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Image may contain: 3 people, including Carlitos MuÃ±oz Acosta, people smiling, people stan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323" y="232756"/>
            <a:ext cx="6916189" cy="6184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7732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799" y="-3502324"/>
            <a:ext cx="15927184" cy="10662250"/>
          </a:xfrm>
          <a:prstGeom prst="rect">
            <a:avLst/>
          </a:prstGeom>
        </p:spPr>
      </p:pic>
    </p:spTree>
    <p:extLst>
      <p:ext uri="{BB962C8B-B14F-4D97-AF65-F5344CB8AC3E}">
        <p14:creationId xmlns:p14="http://schemas.microsoft.com/office/powerpoint/2010/main" val="41926180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10384" y="0"/>
            <a:ext cx="7571232" cy="6858000"/>
          </a:xfrm>
          <a:prstGeom prst="rect">
            <a:avLst/>
          </a:prstGeom>
        </p:spPr>
      </p:pic>
    </p:spTree>
    <p:extLst>
      <p:ext uri="{BB962C8B-B14F-4D97-AF65-F5344CB8AC3E}">
        <p14:creationId xmlns:p14="http://schemas.microsoft.com/office/powerpoint/2010/main" val="34611462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5763" y="624597"/>
            <a:ext cx="5840474" cy="5608806"/>
          </a:xfrm>
          <a:prstGeom prst="rect">
            <a:avLst/>
          </a:prstGeom>
        </p:spPr>
      </p:pic>
    </p:spTree>
    <p:extLst>
      <p:ext uri="{BB962C8B-B14F-4D97-AF65-F5344CB8AC3E}">
        <p14:creationId xmlns:p14="http://schemas.microsoft.com/office/powerpoint/2010/main" val="38685375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Image may contain: 3 people, including Carlitos MuÃ±oz Acosta, people smiling, people stan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323" y="232756"/>
            <a:ext cx="6916189" cy="6184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1676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28" y="748950"/>
            <a:ext cx="12191144" cy="5406307"/>
          </a:xfrm>
          <a:prstGeom prst="rect">
            <a:avLst/>
          </a:prstGeom>
          <a:solidFill>
            <a:schemeClr val="tx1">
              <a:lumMod val="95000"/>
              <a:lumOff val="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prstClr val="white"/>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8610" t="12479" r="28610" b="12479"/>
          <a:stretch/>
        </p:blipFill>
        <p:spPr>
          <a:xfrm>
            <a:off x="3997178" y="1534483"/>
            <a:ext cx="4233400" cy="4177214"/>
          </a:xfrm>
          <a:prstGeom prst="rect">
            <a:avLst/>
          </a:prstGeom>
          <a:noFill/>
          <a:ln>
            <a:noFill/>
          </a:ln>
          <a:effectLst>
            <a:outerShdw blurRad="266700" dir="5400000" sx="102000" sy="102000" algn="ctr" rotWithShape="0">
              <a:schemeClr val="tx1"/>
            </a:outerShdw>
          </a:effectLst>
        </p:spPr>
      </p:pic>
      <p:sp>
        <p:nvSpPr>
          <p:cNvPr id="6" name="TextBox 5"/>
          <p:cNvSpPr txBox="1"/>
          <p:nvPr/>
        </p:nvSpPr>
        <p:spPr>
          <a:xfrm>
            <a:off x="7882479" y="1484602"/>
            <a:ext cx="3947133" cy="1100301"/>
          </a:xfrm>
          <a:prstGeom prst="rect">
            <a:avLst/>
          </a:prstGeom>
          <a:noFill/>
          <a:effectLst>
            <a:outerShdw blurRad="50800" dist="50800" dir="5400000" algn="ctr" rotWithShape="0">
              <a:schemeClr val="tx1"/>
            </a:outerShdw>
          </a:effectLst>
        </p:spPr>
        <p:txBody>
          <a:bodyPr wrap="square" rtlCol="0">
            <a:spAutoFit/>
          </a:bodyPr>
          <a:lstStyle/>
          <a:p>
            <a:pPr algn="ctr"/>
            <a:r>
              <a:rPr lang="en-US" sz="3275" b="1" dirty="0" smtClean="0">
                <a:solidFill>
                  <a:prstClr val="white"/>
                </a:solidFill>
              </a:rPr>
              <a:t>1. Daily Communion:</a:t>
            </a:r>
          </a:p>
          <a:p>
            <a:pPr algn="ctr"/>
            <a:r>
              <a:rPr lang="en-US" sz="3275" b="1" dirty="0" smtClean="0">
                <a:solidFill>
                  <a:prstClr val="white"/>
                </a:solidFill>
              </a:rPr>
              <a:t>Prayer &amp; Study Life</a:t>
            </a:r>
            <a:endParaRPr lang="en-US" sz="3275" b="1" dirty="0">
              <a:solidFill>
                <a:prstClr val="white"/>
              </a:solidFill>
            </a:endParaRPr>
          </a:p>
        </p:txBody>
      </p:sp>
      <p:sp>
        <p:nvSpPr>
          <p:cNvPr id="10" name="TextBox 9"/>
          <p:cNvSpPr txBox="1"/>
          <p:nvPr/>
        </p:nvSpPr>
        <p:spPr>
          <a:xfrm>
            <a:off x="-300221" y="4833176"/>
            <a:ext cx="5604890" cy="1100301"/>
          </a:xfrm>
          <a:prstGeom prst="rect">
            <a:avLst/>
          </a:prstGeom>
          <a:noFill/>
          <a:effectLst>
            <a:outerShdw blurRad="50800" dist="50800" dir="5400000" algn="ctr" rotWithShape="0">
              <a:schemeClr val="tx1"/>
            </a:outerShdw>
          </a:effectLst>
        </p:spPr>
        <p:txBody>
          <a:bodyPr wrap="square" rtlCol="0">
            <a:spAutoFit/>
          </a:bodyPr>
          <a:lstStyle/>
          <a:p>
            <a:pPr algn="ctr"/>
            <a:r>
              <a:rPr lang="en-US" sz="3275" b="1" dirty="0">
                <a:solidFill>
                  <a:prstClr val="white"/>
                </a:solidFill>
              </a:rPr>
              <a:t>3. </a:t>
            </a:r>
            <a:r>
              <a:rPr lang="en-US" sz="3275" b="1" dirty="0" smtClean="0">
                <a:solidFill>
                  <a:prstClr val="white"/>
                </a:solidFill>
              </a:rPr>
              <a:t>Share &amp; Teach the </a:t>
            </a:r>
            <a:r>
              <a:rPr lang="en-US" sz="3275" b="1" dirty="0">
                <a:solidFill>
                  <a:prstClr val="white"/>
                </a:solidFill>
              </a:rPr>
              <a:t>W</a:t>
            </a:r>
            <a:r>
              <a:rPr lang="en-US" sz="3275" b="1" dirty="0" smtClean="0">
                <a:solidFill>
                  <a:prstClr val="white"/>
                </a:solidFill>
              </a:rPr>
              <a:t>ord</a:t>
            </a:r>
            <a:endParaRPr lang="en-US" sz="3275" b="1" dirty="0">
              <a:solidFill>
                <a:prstClr val="white"/>
              </a:solidFill>
            </a:endParaRPr>
          </a:p>
          <a:p>
            <a:pPr algn="ctr"/>
            <a:r>
              <a:rPr lang="en-US" sz="3275" b="1" dirty="0">
                <a:solidFill>
                  <a:prstClr val="white"/>
                </a:solidFill>
              </a:rPr>
              <a:t>(Personal and Public)</a:t>
            </a:r>
            <a:endParaRPr lang="en-US" sz="3275" b="1" i="1" dirty="0">
              <a:solidFill>
                <a:prstClr val="white"/>
              </a:solidFill>
            </a:endParaRPr>
          </a:p>
        </p:txBody>
      </p:sp>
      <p:sp>
        <p:nvSpPr>
          <p:cNvPr id="11" name="TextBox 10"/>
          <p:cNvSpPr txBox="1"/>
          <p:nvPr/>
        </p:nvSpPr>
        <p:spPr>
          <a:xfrm>
            <a:off x="398143" y="1550496"/>
            <a:ext cx="3885302" cy="1100301"/>
          </a:xfrm>
          <a:prstGeom prst="rect">
            <a:avLst/>
          </a:prstGeom>
          <a:noFill/>
          <a:effectLst>
            <a:outerShdw blurRad="50800" dist="50800" dir="5400000" algn="ctr" rotWithShape="0">
              <a:schemeClr val="tx1"/>
            </a:outerShdw>
          </a:effectLst>
        </p:spPr>
        <p:txBody>
          <a:bodyPr wrap="square" rtlCol="0">
            <a:spAutoFit/>
          </a:bodyPr>
          <a:lstStyle/>
          <a:p>
            <a:pPr algn="ctr"/>
            <a:r>
              <a:rPr lang="en-US" sz="3275" b="1" dirty="0">
                <a:solidFill>
                  <a:prstClr val="white"/>
                </a:solidFill>
              </a:rPr>
              <a:t>4. </a:t>
            </a:r>
            <a:r>
              <a:rPr lang="en-US" sz="3275" b="1" dirty="0" smtClean="0">
                <a:solidFill>
                  <a:prstClr val="white"/>
                </a:solidFill>
              </a:rPr>
              <a:t>Baptize, Nurture &amp; Train </a:t>
            </a:r>
            <a:r>
              <a:rPr lang="en-US" sz="3275" b="1" dirty="0">
                <a:solidFill>
                  <a:prstClr val="white"/>
                </a:solidFill>
              </a:rPr>
              <a:t>N</a:t>
            </a:r>
            <a:r>
              <a:rPr lang="en-US" sz="3275" b="1" dirty="0" smtClean="0">
                <a:solidFill>
                  <a:prstClr val="white"/>
                </a:solidFill>
              </a:rPr>
              <a:t>ew </a:t>
            </a:r>
            <a:r>
              <a:rPr lang="en-US" sz="3275" b="1" dirty="0">
                <a:solidFill>
                  <a:prstClr val="white"/>
                </a:solidFill>
              </a:rPr>
              <a:t>B</a:t>
            </a:r>
            <a:r>
              <a:rPr lang="en-US" sz="3275" b="1" dirty="0" smtClean="0">
                <a:solidFill>
                  <a:prstClr val="white"/>
                </a:solidFill>
              </a:rPr>
              <a:t>elievers</a:t>
            </a:r>
            <a:endParaRPr lang="en-US" sz="3275" b="1" dirty="0">
              <a:solidFill>
                <a:prstClr val="white"/>
              </a:solidFill>
            </a:endParaRPr>
          </a:p>
        </p:txBody>
      </p:sp>
      <p:sp>
        <p:nvSpPr>
          <p:cNvPr id="7" name="TextBox 6"/>
          <p:cNvSpPr txBox="1"/>
          <p:nvPr/>
        </p:nvSpPr>
        <p:spPr>
          <a:xfrm>
            <a:off x="7554048" y="4096869"/>
            <a:ext cx="4938173" cy="2108269"/>
          </a:xfrm>
          <a:prstGeom prst="rect">
            <a:avLst/>
          </a:prstGeom>
          <a:noFill/>
          <a:effectLst>
            <a:outerShdw blurRad="50800" dist="50800" dir="5400000" algn="ctr" rotWithShape="0">
              <a:schemeClr val="tx1"/>
            </a:outerShdw>
          </a:effectLst>
        </p:spPr>
        <p:txBody>
          <a:bodyPr wrap="square" rtlCol="0">
            <a:spAutoFit/>
          </a:bodyPr>
          <a:lstStyle/>
          <a:p>
            <a:pPr algn="ctr"/>
            <a:r>
              <a:rPr lang="en-US" sz="3275" b="1" dirty="0">
                <a:solidFill>
                  <a:prstClr val="white"/>
                </a:solidFill>
              </a:rPr>
              <a:t>2</a:t>
            </a:r>
            <a:r>
              <a:rPr lang="en-US" sz="3275" b="1" dirty="0" smtClean="0">
                <a:solidFill>
                  <a:prstClr val="white"/>
                </a:solidFill>
              </a:rPr>
              <a:t>. Find Friends, Minister </a:t>
            </a:r>
          </a:p>
          <a:p>
            <a:pPr algn="ctr"/>
            <a:r>
              <a:rPr lang="en-US" sz="3275" b="1" dirty="0" smtClean="0">
                <a:solidFill>
                  <a:prstClr val="white"/>
                </a:solidFill>
              </a:rPr>
              <a:t>to </a:t>
            </a:r>
            <a:r>
              <a:rPr lang="en-US" sz="3275" b="1" dirty="0">
                <a:solidFill>
                  <a:prstClr val="white"/>
                </a:solidFill>
              </a:rPr>
              <a:t>their </a:t>
            </a:r>
            <a:r>
              <a:rPr lang="en-US" sz="3275" b="1" dirty="0" smtClean="0">
                <a:solidFill>
                  <a:prstClr val="white"/>
                </a:solidFill>
              </a:rPr>
              <a:t>Needs &amp; Win </a:t>
            </a:r>
          </a:p>
          <a:p>
            <a:pPr algn="ctr"/>
            <a:r>
              <a:rPr lang="en-US" sz="3275" b="1" dirty="0" smtClean="0">
                <a:solidFill>
                  <a:prstClr val="white"/>
                </a:solidFill>
              </a:rPr>
              <a:t>their Confidence &amp; Trust</a:t>
            </a:r>
            <a:endParaRPr lang="en-US" sz="3275" b="1" dirty="0">
              <a:solidFill>
                <a:prstClr val="white"/>
              </a:solidFill>
            </a:endParaRPr>
          </a:p>
          <a:p>
            <a:pPr algn="ctr"/>
            <a:r>
              <a:rPr lang="en-US" sz="3275" b="1" dirty="0">
                <a:solidFill>
                  <a:prstClr val="white"/>
                </a:solidFill>
              </a:rPr>
              <a:t>(Circle of </a:t>
            </a:r>
            <a:r>
              <a:rPr lang="en-US" sz="3275" b="1" dirty="0" smtClean="0">
                <a:solidFill>
                  <a:prstClr val="white"/>
                </a:solidFill>
              </a:rPr>
              <a:t>Influence)</a:t>
            </a:r>
            <a:endParaRPr lang="en-US" sz="3275" b="1" dirty="0">
              <a:solidFill>
                <a:prstClr val="white"/>
              </a:solidFill>
            </a:endParaRPr>
          </a:p>
        </p:txBody>
      </p:sp>
      <p:sp>
        <p:nvSpPr>
          <p:cNvPr id="8" name="TextBox 7"/>
          <p:cNvSpPr txBox="1"/>
          <p:nvPr/>
        </p:nvSpPr>
        <p:spPr>
          <a:xfrm>
            <a:off x="1974024" y="86910"/>
            <a:ext cx="8243952" cy="1324080"/>
          </a:xfrm>
          <a:prstGeom prst="rect">
            <a:avLst/>
          </a:prstGeom>
          <a:noFill/>
          <a:effectLst>
            <a:outerShdw blurRad="50800" dist="50800" dir="5400000" algn="ctr" rotWithShape="0">
              <a:schemeClr val="tx1"/>
            </a:outerShdw>
          </a:effectLst>
        </p:spPr>
        <p:txBody>
          <a:bodyPr wrap="square" rtlCol="0">
            <a:spAutoFit/>
          </a:bodyPr>
          <a:lstStyle/>
          <a:p>
            <a:pPr algn="ctr"/>
            <a:r>
              <a:rPr lang="en-US" sz="4002" b="1" dirty="0" smtClean="0">
                <a:solidFill>
                  <a:prstClr val="white"/>
                </a:solidFill>
              </a:rPr>
              <a:t> </a:t>
            </a:r>
            <a:r>
              <a:rPr lang="en-US" sz="4002" b="1" dirty="0" smtClean="0">
                <a:solidFill>
                  <a:srgbClr val="FFFF00"/>
                </a:solidFill>
              </a:rPr>
              <a:t>Evangelism Cycle </a:t>
            </a:r>
          </a:p>
          <a:p>
            <a:pPr algn="ctr"/>
            <a:r>
              <a:rPr lang="en-US" sz="4002" b="1" dirty="0" smtClean="0">
                <a:solidFill>
                  <a:srgbClr val="FFFF00"/>
                </a:solidFill>
              </a:rPr>
              <a:t>(Personal &amp; Church)</a:t>
            </a:r>
            <a:endParaRPr lang="en-US" sz="4002" b="1" dirty="0">
              <a:solidFill>
                <a:srgbClr val="FFFF00"/>
              </a:solidFill>
            </a:endParaRPr>
          </a:p>
        </p:txBody>
      </p:sp>
    </p:spTree>
    <p:extLst>
      <p:ext uri="{BB962C8B-B14F-4D97-AF65-F5344CB8AC3E}">
        <p14:creationId xmlns:p14="http://schemas.microsoft.com/office/powerpoint/2010/main" val="33541368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28" y="748950"/>
            <a:ext cx="12191144" cy="5406307"/>
          </a:xfrm>
          <a:prstGeom prst="rect">
            <a:avLst/>
          </a:prstGeom>
          <a:solidFill>
            <a:schemeClr val="tx1">
              <a:lumMod val="95000"/>
              <a:lumOff val="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prstClr val="white"/>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8610" t="12479" r="28610" b="12479"/>
          <a:stretch/>
        </p:blipFill>
        <p:spPr>
          <a:xfrm>
            <a:off x="3997178" y="1534483"/>
            <a:ext cx="4233400" cy="4177214"/>
          </a:xfrm>
          <a:prstGeom prst="rect">
            <a:avLst/>
          </a:prstGeom>
          <a:noFill/>
          <a:ln>
            <a:noFill/>
          </a:ln>
          <a:effectLst>
            <a:outerShdw blurRad="266700" dir="5400000" sx="102000" sy="102000" algn="ctr" rotWithShape="0">
              <a:schemeClr val="tx1"/>
            </a:outerShdw>
          </a:effectLst>
        </p:spPr>
      </p:pic>
      <p:sp>
        <p:nvSpPr>
          <p:cNvPr id="8" name="TextBox 7"/>
          <p:cNvSpPr txBox="1"/>
          <p:nvPr/>
        </p:nvSpPr>
        <p:spPr>
          <a:xfrm>
            <a:off x="1974024" y="86910"/>
            <a:ext cx="8243952" cy="1324080"/>
          </a:xfrm>
          <a:prstGeom prst="rect">
            <a:avLst/>
          </a:prstGeom>
          <a:noFill/>
          <a:effectLst>
            <a:outerShdw blurRad="50800" dist="50800" dir="5400000" algn="ctr" rotWithShape="0">
              <a:schemeClr val="tx1"/>
            </a:outerShdw>
          </a:effectLst>
        </p:spPr>
        <p:txBody>
          <a:bodyPr wrap="square" rtlCol="0">
            <a:spAutoFit/>
          </a:bodyPr>
          <a:lstStyle/>
          <a:p>
            <a:pPr algn="ctr"/>
            <a:r>
              <a:rPr lang="en-US" sz="4002" b="1" dirty="0" smtClean="0">
                <a:solidFill>
                  <a:prstClr val="white"/>
                </a:solidFill>
              </a:rPr>
              <a:t> </a:t>
            </a:r>
            <a:r>
              <a:rPr lang="en-US" sz="4002" b="1" dirty="0" smtClean="0">
                <a:solidFill>
                  <a:srgbClr val="FFFF00"/>
                </a:solidFill>
              </a:rPr>
              <a:t>Evangelism Cycle </a:t>
            </a:r>
          </a:p>
          <a:p>
            <a:pPr algn="ctr"/>
            <a:r>
              <a:rPr lang="en-US" sz="4002" b="1" dirty="0" smtClean="0">
                <a:solidFill>
                  <a:srgbClr val="FFFF00"/>
                </a:solidFill>
              </a:rPr>
              <a:t>(Personal &amp; Church)</a:t>
            </a:r>
            <a:endParaRPr lang="en-US" sz="4002" b="1" dirty="0">
              <a:solidFill>
                <a:srgbClr val="FFFF00"/>
              </a:solidFill>
            </a:endParaRPr>
          </a:p>
        </p:txBody>
      </p:sp>
    </p:spTree>
    <p:extLst>
      <p:ext uri="{BB962C8B-B14F-4D97-AF65-F5344CB8AC3E}">
        <p14:creationId xmlns:p14="http://schemas.microsoft.com/office/powerpoint/2010/main" val="9138300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981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28419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066800" y="0"/>
            <a:ext cx="9906000" cy="6858000"/>
          </a:xfrm>
          <a:prstGeom prst="rect">
            <a:avLst/>
          </a:prstGeom>
        </p:spPr>
      </p:pic>
    </p:spTree>
    <p:extLst>
      <p:ext uri="{BB962C8B-B14F-4D97-AF65-F5344CB8AC3E}">
        <p14:creationId xmlns:p14="http://schemas.microsoft.com/office/powerpoint/2010/main" val="509336597"/>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5143500" cy="6858000"/>
          </a:xfrm>
          <a:prstGeom prst="rect">
            <a:avLst/>
          </a:prstGeom>
        </p:spPr>
      </p:pic>
      <p:pic>
        <p:nvPicPr>
          <p:cNvPr id="5" name="Picture 4"/>
          <p:cNvPicPr>
            <a:picLocks noChangeAspect="1"/>
          </p:cNvPicPr>
          <p:nvPr/>
        </p:nvPicPr>
        <p:blipFill>
          <a:blip r:embed="rId5"/>
          <a:stretch>
            <a:fillRect/>
          </a:stretch>
        </p:blipFill>
        <p:spPr>
          <a:xfrm>
            <a:off x="7027843" y="0"/>
            <a:ext cx="5164157" cy="6858000"/>
          </a:xfrm>
          <a:prstGeom prst="rect">
            <a:avLst/>
          </a:prstGeom>
        </p:spPr>
      </p:pic>
    </p:spTree>
    <p:extLst>
      <p:ext uri="{BB962C8B-B14F-4D97-AF65-F5344CB8AC3E}">
        <p14:creationId xmlns:p14="http://schemas.microsoft.com/office/powerpoint/2010/main" val="3533326133"/>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05959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765" y="0"/>
            <a:ext cx="6932470" cy="6858000"/>
          </a:xfrm>
          <a:prstGeom prst="rect">
            <a:avLst/>
          </a:prstGeom>
        </p:spPr>
      </p:pic>
    </p:spTree>
    <p:extLst>
      <p:ext uri="{BB962C8B-B14F-4D97-AF65-F5344CB8AC3E}">
        <p14:creationId xmlns:p14="http://schemas.microsoft.com/office/powerpoint/2010/main" val="1348447522"/>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523488" y="0"/>
            <a:ext cx="5145024" cy="6858000"/>
          </a:xfrm>
          <a:prstGeom prst="rect">
            <a:avLst/>
          </a:prstGeom>
        </p:spPr>
      </p:pic>
    </p:spTree>
    <p:extLst>
      <p:ext uri="{BB962C8B-B14F-4D97-AF65-F5344CB8AC3E}">
        <p14:creationId xmlns:p14="http://schemas.microsoft.com/office/powerpoint/2010/main" val="432132276"/>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28" y="748950"/>
            <a:ext cx="12191144" cy="5406307"/>
          </a:xfrm>
          <a:prstGeom prst="rect">
            <a:avLst/>
          </a:prstGeom>
          <a:solidFill>
            <a:schemeClr val="tx1">
              <a:lumMod val="95000"/>
              <a:lumOff val="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prstClr val="white"/>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8610" t="12479" r="28610" b="12479"/>
          <a:stretch/>
        </p:blipFill>
        <p:spPr>
          <a:xfrm>
            <a:off x="3997178" y="1534483"/>
            <a:ext cx="4233400" cy="4177214"/>
          </a:xfrm>
          <a:prstGeom prst="rect">
            <a:avLst/>
          </a:prstGeom>
          <a:noFill/>
          <a:ln>
            <a:noFill/>
          </a:ln>
          <a:effectLst>
            <a:outerShdw blurRad="266700" dir="5400000" sx="102000" sy="102000" algn="ctr" rotWithShape="0">
              <a:schemeClr val="tx1"/>
            </a:outerShdw>
          </a:effectLst>
        </p:spPr>
      </p:pic>
      <p:sp>
        <p:nvSpPr>
          <p:cNvPr id="6" name="TextBox 5"/>
          <p:cNvSpPr txBox="1"/>
          <p:nvPr/>
        </p:nvSpPr>
        <p:spPr>
          <a:xfrm>
            <a:off x="7882479" y="1484602"/>
            <a:ext cx="3947133" cy="1100301"/>
          </a:xfrm>
          <a:prstGeom prst="rect">
            <a:avLst/>
          </a:prstGeom>
          <a:noFill/>
          <a:effectLst>
            <a:outerShdw blurRad="50800" dist="50800" dir="5400000" algn="ctr" rotWithShape="0">
              <a:schemeClr val="tx1"/>
            </a:outerShdw>
          </a:effectLst>
        </p:spPr>
        <p:txBody>
          <a:bodyPr wrap="square" rtlCol="0">
            <a:spAutoFit/>
          </a:bodyPr>
          <a:lstStyle/>
          <a:p>
            <a:pPr algn="ctr"/>
            <a:r>
              <a:rPr lang="en-US" sz="3275" b="1" dirty="0" smtClean="0">
                <a:solidFill>
                  <a:prstClr val="white"/>
                </a:solidFill>
              </a:rPr>
              <a:t>1. Daily Communion:</a:t>
            </a:r>
          </a:p>
          <a:p>
            <a:pPr algn="ctr"/>
            <a:r>
              <a:rPr lang="en-US" sz="3275" b="1" dirty="0" smtClean="0">
                <a:solidFill>
                  <a:prstClr val="white"/>
                </a:solidFill>
              </a:rPr>
              <a:t>Prayer &amp; Study Life</a:t>
            </a:r>
            <a:endParaRPr lang="en-US" sz="3275" b="1" dirty="0">
              <a:solidFill>
                <a:prstClr val="white"/>
              </a:solidFill>
            </a:endParaRPr>
          </a:p>
        </p:txBody>
      </p:sp>
      <p:sp>
        <p:nvSpPr>
          <p:cNvPr id="10" name="TextBox 9"/>
          <p:cNvSpPr txBox="1"/>
          <p:nvPr/>
        </p:nvSpPr>
        <p:spPr>
          <a:xfrm>
            <a:off x="-300221" y="4833176"/>
            <a:ext cx="5604890" cy="1100301"/>
          </a:xfrm>
          <a:prstGeom prst="rect">
            <a:avLst/>
          </a:prstGeom>
          <a:noFill/>
          <a:effectLst>
            <a:outerShdw blurRad="50800" dist="50800" dir="5400000" algn="ctr" rotWithShape="0">
              <a:schemeClr val="tx1"/>
            </a:outerShdw>
          </a:effectLst>
        </p:spPr>
        <p:txBody>
          <a:bodyPr wrap="square" rtlCol="0">
            <a:spAutoFit/>
          </a:bodyPr>
          <a:lstStyle/>
          <a:p>
            <a:pPr algn="ctr"/>
            <a:r>
              <a:rPr lang="en-US" sz="3275" b="1" dirty="0">
                <a:solidFill>
                  <a:prstClr val="white"/>
                </a:solidFill>
              </a:rPr>
              <a:t>3. </a:t>
            </a:r>
            <a:r>
              <a:rPr lang="en-US" sz="3275" b="1" dirty="0" smtClean="0">
                <a:solidFill>
                  <a:prstClr val="white"/>
                </a:solidFill>
              </a:rPr>
              <a:t>Share &amp; Teach the </a:t>
            </a:r>
            <a:r>
              <a:rPr lang="en-US" sz="3275" b="1" dirty="0">
                <a:solidFill>
                  <a:prstClr val="white"/>
                </a:solidFill>
              </a:rPr>
              <a:t>W</a:t>
            </a:r>
            <a:r>
              <a:rPr lang="en-US" sz="3275" b="1" dirty="0" smtClean="0">
                <a:solidFill>
                  <a:prstClr val="white"/>
                </a:solidFill>
              </a:rPr>
              <a:t>ord</a:t>
            </a:r>
            <a:endParaRPr lang="en-US" sz="3275" b="1" dirty="0">
              <a:solidFill>
                <a:prstClr val="white"/>
              </a:solidFill>
            </a:endParaRPr>
          </a:p>
          <a:p>
            <a:pPr algn="ctr"/>
            <a:r>
              <a:rPr lang="en-US" sz="3275" b="1" dirty="0">
                <a:solidFill>
                  <a:prstClr val="white"/>
                </a:solidFill>
              </a:rPr>
              <a:t>(Personal and Public)</a:t>
            </a:r>
            <a:endParaRPr lang="en-US" sz="3275" b="1" i="1" dirty="0">
              <a:solidFill>
                <a:prstClr val="white"/>
              </a:solidFill>
            </a:endParaRPr>
          </a:p>
        </p:txBody>
      </p:sp>
      <p:sp>
        <p:nvSpPr>
          <p:cNvPr id="11" name="TextBox 10"/>
          <p:cNvSpPr txBox="1"/>
          <p:nvPr/>
        </p:nvSpPr>
        <p:spPr>
          <a:xfrm>
            <a:off x="398143" y="1550496"/>
            <a:ext cx="3885302" cy="1100301"/>
          </a:xfrm>
          <a:prstGeom prst="rect">
            <a:avLst/>
          </a:prstGeom>
          <a:noFill/>
          <a:effectLst>
            <a:outerShdw blurRad="50800" dist="50800" dir="5400000" algn="ctr" rotWithShape="0">
              <a:schemeClr val="tx1"/>
            </a:outerShdw>
          </a:effectLst>
        </p:spPr>
        <p:txBody>
          <a:bodyPr wrap="square" rtlCol="0">
            <a:spAutoFit/>
          </a:bodyPr>
          <a:lstStyle/>
          <a:p>
            <a:pPr algn="ctr"/>
            <a:r>
              <a:rPr lang="en-US" sz="3275" b="1" dirty="0">
                <a:solidFill>
                  <a:prstClr val="white"/>
                </a:solidFill>
              </a:rPr>
              <a:t>4. </a:t>
            </a:r>
            <a:r>
              <a:rPr lang="en-US" sz="3275" b="1" dirty="0" smtClean="0">
                <a:solidFill>
                  <a:prstClr val="white"/>
                </a:solidFill>
              </a:rPr>
              <a:t>Baptize, Nurture &amp; Train </a:t>
            </a:r>
            <a:r>
              <a:rPr lang="en-US" sz="3275" b="1" dirty="0">
                <a:solidFill>
                  <a:prstClr val="white"/>
                </a:solidFill>
              </a:rPr>
              <a:t>N</a:t>
            </a:r>
            <a:r>
              <a:rPr lang="en-US" sz="3275" b="1" dirty="0" smtClean="0">
                <a:solidFill>
                  <a:prstClr val="white"/>
                </a:solidFill>
              </a:rPr>
              <a:t>ew </a:t>
            </a:r>
            <a:r>
              <a:rPr lang="en-US" sz="3275" b="1" dirty="0">
                <a:solidFill>
                  <a:prstClr val="white"/>
                </a:solidFill>
              </a:rPr>
              <a:t>B</a:t>
            </a:r>
            <a:r>
              <a:rPr lang="en-US" sz="3275" b="1" dirty="0" smtClean="0">
                <a:solidFill>
                  <a:prstClr val="white"/>
                </a:solidFill>
              </a:rPr>
              <a:t>elievers</a:t>
            </a:r>
            <a:endParaRPr lang="en-US" sz="3275" b="1" dirty="0">
              <a:solidFill>
                <a:prstClr val="white"/>
              </a:solidFill>
            </a:endParaRPr>
          </a:p>
        </p:txBody>
      </p:sp>
      <p:sp>
        <p:nvSpPr>
          <p:cNvPr id="7" name="TextBox 6"/>
          <p:cNvSpPr txBox="1"/>
          <p:nvPr/>
        </p:nvSpPr>
        <p:spPr>
          <a:xfrm>
            <a:off x="7554048" y="4096869"/>
            <a:ext cx="4938173" cy="2108269"/>
          </a:xfrm>
          <a:prstGeom prst="rect">
            <a:avLst/>
          </a:prstGeom>
          <a:noFill/>
          <a:effectLst>
            <a:outerShdw blurRad="50800" dist="50800" dir="5400000" algn="ctr" rotWithShape="0">
              <a:schemeClr val="tx1"/>
            </a:outerShdw>
          </a:effectLst>
        </p:spPr>
        <p:txBody>
          <a:bodyPr wrap="square" rtlCol="0">
            <a:spAutoFit/>
          </a:bodyPr>
          <a:lstStyle/>
          <a:p>
            <a:pPr algn="ctr"/>
            <a:r>
              <a:rPr lang="en-US" sz="3275" b="1" dirty="0">
                <a:solidFill>
                  <a:prstClr val="white"/>
                </a:solidFill>
              </a:rPr>
              <a:t>2</a:t>
            </a:r>
            <a:r>
              <a:rPr lang="en-US" sz="3275" b="1" dirty="0" smtClean="0">
                <a:solidFill>
                  <a:prstClr val="white"/>
                </a:solidFill>
              </a:rPr>
              <a:t>. Find Friends, Minister </a:t>
            </a:r>
          </a:p>
          <a:p>
            <a:pPr algn="ctr"/>
            <a:r>
              <a:rPr lang="en-US" sz="3275" b="1" dirty="0" smtClean="0">
                <a:solidFill>
                  <a:prstClr val="white"/>
                </a:solidFill>
              </a:rPr>
              <a:t>to </a:t>
            </a:r>
            <a:r>
              <a:rPr lang="en-US" sz="3275" b="1" dirty="0">
                <a:solidFill>
                  <a:prstClr val="white"/>
                </a:solidFill>
              </a:rPr>
              <a:t>their </a:t>
            </a:r>
            <a:r>
              <a:rPr lang="en-US" sz="3275" b="1" dirty="0" smtClean="0">
                <a:solidFill>
                  <a:prstClr val="white"/>
                </a:solidFill>
              </a:rPr>
              <a:t>Needs &amp; Win </a:t>
            </a:r>
          </a:p>
          <a:p>
            <a:pPr algn="ctr"/>
            <a:r>
              <a:rPr lang="en-US" sz="3275" b="1" dirty="0" smtClean="0">
                <a:solidFill>
                  <a:prstClr val="white"/>
                </a:solidFill>
              </a:rPr>
              <a:t>their Confidence &amp; Trust</a:t>
            </a:r>
            <a:endParaRPr lang="en-US" sz="3275" b="1" dirty="0">
              <a:solidFill>
                <a:prstClr val="white"/>
              </a:solidFill>
            </a:endParaRPr>
          </a:p>
          <a:p>
            <a:pPr algn="ctr"/>
            <a:r>
              <a:rPr lang="en-US" sz="3275" b="1" dirty="0">
                <a:solidFill>
                  <a:prstClr val="white"/>
                </a:solidFill>
              </a:rPr>
              <a:t>(Circle of </a:t>
            </a:r>
            <a:r>
              <a:rPr lang="en-US" sz="3275" b="1" dirty="0" smtClean="0">
                <a:solidFill>
                  <a:prstClr val="white"/>
                </a:solidFill>
              </a:rPr>
              <a:t>Influence)</a:t>
            </a:r>
            <a:endParaRPr lang="en-US" sz="3275" b="1" dirty="0">
              <a:solidFill>
                <a:prstClr val="white"/>
              </a:solidFill>
            </a:endParaRPr>
          </a:p>
        </p:txBody>
      </p:sp>
      <p:sp>
        <p:nvSpPr>
          <p:cNvPr id="8" name="TextBox 7"/>
          <p:cNvSpPr txBox="1"/>
          <p:nvPr/>
        </p:nvSpPr>
        <p:spPr>
          <a:xfrm>
            <a:off x="1974024" y="86910"/>
            <a:ext cx="8243952" cy="1324080"/>
          </a:xfrm>
          <a:prstGeom prst="rect">
            <a:avLst/>
          </a:prstGeom>
          <a:noFill/>
          <a:effectLst>
            <a:outerShdw blurRad="50800" dist="50800" dir="5400000" algn="ctr" rotWithShape="0">
              <a:schemeClr val="tx1"/>
            </a:outerShdw>
          </a:effectLst>
        </p:spPr>
        <p:txBody>
          <a:bodyPr wrap="square" rtlCol="0">
            <a:spAutoFit/>
          </a:bodyPr>
          <a:lstStyle/>
          <a:p>
            <a:pPr algn="ctr"/>
            <a:r>
              <a:rPr lang="en-US" sz="4002" b="1" dirty="0" smtClean="0">
                <a:solidFill>
                  <a:prstClr val="white"/>
                </a:solidFill>
              </a:rPr>
              <a:t> </a:t>
            </a:r>
            <a:r>
              <a:rPr lang="en-US" sz="4002" b="1" dirty="0" smtClean="0">
                <a:solidFill>
                  <a:srgbClr val="FFFF00"/>
                </a:solidFill>
              </a:rPr>
              <a:t>Evangelism Cycle </a:t>
            </a:r>
          </a:p>
          <a:p>
            <a:pPr algn="ctr"/>
            <a:r>
              <a:rPr lang="en-US" sz="4002" b="1" dirty="0" smtClean="0">
                <a:solidFill>
                  <a:srgbClr val="FFFF00"/>
                </a:solidFill>
              </a:rPr>
              <a:t>(Personal &amp; Church)</a:t>
            </a:r>
            <a:endParaRPr lang="en-US" sz="4002" b="1" dirty="0">
              <a:solidFill>
                <a:srgbClr val="FFFF00"/>
              </a:solidFill>
            </a:endParaRPr>
          </a:p>
        </p:txBody>
      </p:sp>
    </p:spTree>
    <p:extLst>
      <p:ext uri="{BB962C8B-B14F-4D97-AF65-F5344CB8AC3E}">
        <p14:creationId xmlns:p14="http://schemas.microsoft.com/office/powerpoint/2010/main" val="29639105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2496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32508" y="857279"/>
            <a:ext cx="11402291" cy="5016758"/>
          </a:xfrm>
          <a:prstGeom prst="rect">
            <a:avLst/>
          </a:prstGeom>
        </p:spPr>
        <p:txBody>
          <a:bodyPr wrap="square">
            <a:spAutoFit/>
          </a:bodyPr>
          <a:lstStyle/>
          <a:p>
            <a:pPr algn="ctr"/>
            <a:r>
              <a:rPr lang="en-US" sz="4000" b="1" dirty="0" smtClean="0">
                <a:solidFill>
                  <a:srgbClr val="FFC000"/>
                </a:solidFill>
                <a:latin typeface="Garamond" panose="02020404030301010803" pitchFamily="18" charset="0"/>
              </a:rPr>
              <a:t>Reflection</a:t>
            </a:r>
            <a:endParaRPr lang="en-US" sz="4000" b="1" dirty="0">
              <a:solidFill>
                <a:srgbClr val="FFC000"/>
              </a:solidFill>
              <a:latin typeface="Garamond" panose="02020404030301010803" pitchFamily="18" charset="0"/>
            </a:endParaRPr>
          </a:p>
          <a:p>
            <a:pPr algn="ctr"/>
            <a:r>
              <a:rPr lang="en-US" sz="4000" b="1" dirty="0">
                <a:solidFill>
                  <a:srgbClr val="FFFFFF"/>
                </a:solidFill>
                <a:latin typeface="Garamond" panose="02020404030301010803" pitchFamily="18" charset="0"/>
              </a:rPr>
              <a:t>If </a:t>
            </a:r>
            <a:r>
              <a:rPr lang="en-US" sz="4000" b="1" dirty="0" smtClean="0">
                <a:solidFill>
                  <a:srgbClr val="FFFFFF"/>
                </a:solidFill>
                <a:latin typeface="Garamond" panose="02020404030301010803" pitchFamily="18" charset="0"/>
              </a:rPr>
              <a:t>this </a:t>
            </a:r>
            <a:r>
              <a:rPr lang="en-US" sz="4000" b="1" dirty="0">
                <a:solidFill>
                  <a:srgbClr val="FFFFFF"/>
                </a:solidFill>
                <a:latin typeface="Garamond" panose="02020404030301010803" pitchFamily="18" charset="0"/>
              </a:rPr>
              <a:t>church closed its doors tomorrow,</a:t>
            </a:r>
          </a:p>
          <a:p>
            <a:pPr algn="ctr"/>
            <a:r>
              <a:rPr lang="en-US" sz="4000" b="1" dirty="0">
                <a:solidFill>
                  <a:srgbClr val="FFFFFF"/>
                </a:solidFill>
                <a:latin typeface="Garamond" panose="02020404030301010803" pitchFamily="18" charset="0"/>
              </a:rPr>
              <a:t>would your community </a:t>
            </a:r>
            <a:r>
              <a:rPr lang="en-US" sz="4000" b="1" dirty="0" smtClean="0">
                <a:solidFill>
                  <a:srgbClr val="FFFFFF"/>
                </a:solidFill>
                <a:latin typeface="Garamond" panose="02020404030301010803" pitchFamily="18" charset="0"/>
              </a:rPr>
              <a:t>notice the absence? </a:t>
            </a:r>
          </a:p>
          <a:p>
            <a:pPr algn="ctr"/>
            <a:r>
              <a:rPr lang="en-US" sz="4000" b="1" dirty="0" smtClean="0">
                <a:solidFill>
                  <a:srgbClr val="FFFFFF"/>
                </a:solidFill>
                <a:latin typeface="Garamond" panose="02020404030301010803" pitchFamily="18" charset="0"/>
              </a:rPr>
              <a:t>Are </a:t>
            </a:r>
            <a:r>
              <a:rPr lang="en-US" sz="4000" b="1" dirty="0">
                <a:solidFill>
                  <a:srgbClr val="FFFFFF"/>
                </a:solidFill>
                <a:latin typeface="Garamond" panose="02020404030301010803" pitchFamily="18" charset="0"/>
              </a:rPr>
              <a:t>we having an impact in our community?</a:t>
            </a:r>
          </a:p>
          <a:p>
            <a:pPr algn="ctr"/>
            <a:r>
              <a:rPr lang="en-US" sz="4000" b="1" dirty="0">
                <a:solidFill>
                  <a:srgbClr val="FFFFFF"/>
                </a:solidFill>
                <a:latin typeface="Garamond" panose="02020404030301010803" pitchFamily="18" charset="0"/>
              </a:rPr>
              <a:t>Consider how your church is collectively meeting the social, spiritual, emotional, </a:t>
            </a:r>
            <a:endParaRPr lang="en-US" sz="4000" b="1" dirty="0" smtClean="0">
              <a:solidFill>
                <a:srgbClr val="FFFFFF"/>
              </a:solidFill>
              <a:latin typeface="Garamond" panose="02020404030301010803" pitchFamily="18" charset="0"/>
            </a:endParaRPr>
          </a:p>
          <a:p>
            <a:pPr algn="ctr"/>
            <a:r>
              <a:rPr lang="en-US" sz="4000" b="1" dirty="0" smtClean="0">
                <a:solidFill>
                  <a:srgbClr val="FFFFFF"/>
                </a:solidFill>
                <a:latin typeface="Garamond" panose="02020404030301010803" pitchFamily="18" charset="0"/>
              </a:rPr>
              <a:t>and </a:t>
            </a:r>
            <a:r>
              <a:rPr lang="en-US" sz="4000" b="1" dirty="0">
                <a:solidFill>
                  <a:srgbClr val="FFFFFF"/>
                </a:solidFill>
                <a:latin typeface="Garamond" panose="02020404030301010803" pitchFamily="18" charset="0"/>
              </a:rPr>
              <a:t>physical needs </a:t>
            </a:r>
            <a:r>
              <a:rPr lang="en-US" sz="4000" b="1" dirty="0" smtClean="0">
                <a:solidFill>
                  <a:srgbClr val="FFFFFF"/>
                </a:solidFill>
                <a:latin typeface="Garamond" panose="02020404030301010803" pitchFamily="18" charset="0"/>
              </a:rPr>
              <a:t>around. </a:t>
            </a:r>
          </a:p>
          <a:p>
            <a:pPr algn="ctr"/>
            <a:r>
              <a:rPr lang="en-US" sz="4000" b="1" dirty="0" smtClean="0">
                <a:solidFill>
                  <a:srgbClr val="FFFFFF"/>
                </a:solidFill>
                <a:latin typeface="Garamond" panose="02020404030301010803" pitchFamily="18" charset="0"/>
              </a:rPr>
              <a:t>Am I contributing or just overserving?</a:t>
            </a:r>
            <a:endParaRPr lang="es-ES" sz="3600" b="1" dirty="0">
              <a:solidFill>
                <a:srgbClr val="FFFFFF"/>
              </a:solidFill>
              <a:latin typeface="Garamond" panose="02020404030301010803" pitchFamily="18" charset="0"/>
            </a:endParaRPr>
          </a:p>
        </p:txBody>
      </p:sp>
    </p:spTree>
    <p:extLst>
      <p:ext uri="{BB962C8B-B14F-4D97-AF65-F5344CB8AC3E}">
        <p14:creationId xmlns:p14="http://schemas.microsoft.com/office/powerpoint/2010/main" val="1679820719"/>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28" y="748950"/>
            <a:ext cx="12191144" cy="5406307"/>
          </a:xfrm>
          <a:prstGeom prst="rect">
            <a:avLst/>
          </a:prstGeom>
          <a:solidFill>
            <a:schemeClr val="tx1">
              <a:lumMod val="95000"/>
              <a:lumOff val="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prstClr val="white"/>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8610" t="12479" r="28610" b="12479"/>
          <a:stretch/>
        </p:blipFill>
        <p:spPr>
          <a:xfrm>
            <a:off x="3997178" y="1534483"/>
            <a:ext cx="4233400" cy="4177214"/>
          </a:xfrm>
          <a:prstGeom prst="rect">
            <a:avLst/>
          </a:prstGeom>
          <a:noFill/>
          <a:ln>
            <a:noFill/>
          </a:ln>
          <a:effectLst>
            <a:outerShdw blurRad="266700" dir="5400000" sx="102000" sy="102000" algn="ctr" rotWithShape="0">
              <a:schemeClr val="tx1"/>
            </a:outerShdw>
          </a:effectLst>
        </p:spPr>
      </p:pic>
      <p:sp>
        <p:nvSpPr>
          <p:cNvPr id="6" name="TextBox 5"/>
          <p:cNvSpPr txBox="1"/>
          <p:nvPr/>
        </p:nvSpPr>
        <p:spPr>
          <a:xfrm>
            <a:off x="7882479" y="1484602"/>
            <a:ext cx="3947133" cy="1100301"/>
          </a:xfrm>
          <a:prstGeom prst="rect">
            <a:avLst/>
          </a:prstGeom>
          <a:noFill/>
          <a:effectLst>
            <a:outerShdw blurRad="50800" dist="50800" dir="5400000" algn="ctr" rotWithShape="0">
              <a:schemeClr val="tx1"/>
            </a:outerShdw>
          </a:effectLst>
        </p:spPr>
        <p:txBody>
          <a:bodyPr wrap="square" rtlCol="0">
            <a:spAutoFit/>
          </a:bodyPr>
          <a:lstStyle/>
          <a:p>
            <a:pPr algn="ctr"/>
            <a:r>
              <a:rPr lang="en-US" sz="3275" b="1" dirty="0" smtClean="0">
                <a:solidFill>
                  <a:prstClr val="white"/>
                </a:solidFill>
              </a:rPr>
              <a:t>1. Daily Communion:</a:t>
            </a:r>
          </a:p>
          <a:p>
            <a:pPr algn="ctr"/>
            <a:r>
              <a:rPr lang="en-US" sz="3275" b="1" dirty="0" smtClean="0">
                <a:solidFill>
                  <a:prstClr val="white"/>
                </a:solidFill>
              </a:rPr>
              <a:t>Prayer &amp; Study Life</a:t>
            </a:r>
            <a:endParaRPr lang="en-US" sz="3275" b="1" dirty="0">
              <a:solidFill>
                <a:prstClr val="white"/>
              </a:solidFill>
            </a:endParaRPr>
          </a:p>
        </p:txBody>
      </p:sp>
      <p:sp>
        <p:nvSpPr>
          <p:cNvPr id="8" name="TextBox 7"/>
          <p:cNvSpPr txBox="1"/>
          <p:nvPr/>
        </p:nvSpPr>
        <p:spPr>
          <a:xfrm>
            <a:off x="1974024" y="86910"/>
            <a:ext cx="8243952" cy="1324080"/>
          </a:xfrm>
          <a:prstGeom prst="rect">
            <a:avLst/>
          </a:prstGeom>
          <a:noFill/>
          <a:effectLst>
            <a:outerShdw blurRad="50800" dist="50800" dir="5400000" algn="ctr" rotWithShape="0">
              <a:schemeClr val="tx1"/>
            </a:outerShdw>
          </a:effectLst>
        </p:spPr>
        <p:txBody>
          <a:bodyPr wrap="square" rtlCol="0">
            <a:spAutoFit/>
          </a:bodyPr>
          <a:lstStyle/>
          <a:p>
            <a:pPr algn="ctr"/>
            <a:r>
              <a:rPr lang="en-US" sz="4002" b="1" dirty="0" smtClean="0">
                <a:solidFill>
                  <a:prstClr val="white"/>
                </a:solidFill>
              </a:rPr>
              <a:t> </a:t>
            </a:r>
            <a:r>
              <a:rPr lang="en-US" sz="4002" b="1" dirty="0" smtClean="0">
                <a:solidFill>
                  <a:srgbClr val="FFFF00"/>
                </a:solidFill>
              </a:rPr>
              <a:t>Evangelism Cycle </a:t>
            </a:r>
          </a:p>
          <a:p>
            <a:pPr algn="ctr"/>
            <a:r>
              <a:rPr lang="en-US" sz="4002" b="1" dirty="0" smtClean="0">
                <a:solidFill>
                  <a:srgbClr val="FFFF00"/>
                </a:solidFill>
              </a:rPr>
              <a:t>(Personal &amp; Church)</a:t>
            </a:r>
            <a:endParaRPr lang="en-US" sz="4002" b="1" dirty="0">
              <a:solidFill>
                <a:srgbClr val="FFFF00"/>
              </a:solidFill>
            </a:endParaRPr>
          </a:p>
        </p:txBody>
      </p:sp>
    </p:spTree>
    <p:extLst>
      <p:ext uri="{BB962C8B-B14F-4D97-AF65-F5344CB8AC3E}">
        <p14:creationId xmlns:p14="http://schemas.microsoft.com/office/powerpoint/2010/main" val="21385164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Preach the word! Be ready in season and out of season. Convince, rebuke, exhort, with all longsuffering and teaching.">
            <a:extLst>
              <a:ext uri="{FF2B5EF4-FFF2-40B4-BE49-F238E27FC236}">
                <a16:creationId xmlns:a16="http://schemas.microsoft.com/office/drawing/2014/main" xmlns="" id="{9E17BA97-2A52-2946-9B1C-F40921913B76}"/>
              </a:ext>
            </a:extLst>
          </p:cNvPr>
          <p:cNvSpPr txBox="1"/>
          <p:nvPr/>
        </p:nvSpPr>
        <p:spPr>
          <a:xfrm>
            <a:off x="714895" y="1142331"/>
            <a:ext cx="10823170" cy="3929281"/>
          </a:xfrm>
          <a:prstGeom prst="rect">
            <a:avLst/>
          </a:prstGeom>
          <a:ln w="12700">
            <a:miter lim="400000"/>
          </a:ln>
          <a:effectLst>
            <a:outerShdw blurRad="431800" dist="75693" dir="5400000" rotWithShape="0">
              <a:srgbClr val="000000"/>
            </a:outerShdw>
          </a:effectLst>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r>
              <a:rPr lang="en-US" sz="3600" b="1" dirty="0">
                <a:solidFill>
                  <a:srgbClr val="FFFF00"/>
                </a:solidFill>
                <a:latin typeface="Garamond" panose="02020404030301010803" pitchFamily="18" charset="0"/>
                <a:sym typeface="Helvetica Neue"/>
              </a:rPr>
              <a:t>Your </a:t>
            </a:r>
            <a:r>
              <a:rPr lang="en-US" sz="3600" b="1" dirty="0" smtClean="0">
                <a:solidFill>
                  <a:srgbClr val="FFFF00"/>
                </a:solidFill>
                <a:latin typeface="Garamond" panose="02020404030301010803" pitchFamily="18" charset="0"/>
                <a:sym typeface="Helvetica Neue"/>
              </a:rPr>
              <a:t>AFCOE Challenge</a:t>
            </a:r>
            <a:r>
              <a:rPr lang="en-US" sz="3600" b="1" dirty="0">
                <a:solidFill>
                  <a:srgbClr val="FFFF00"/>
                </a:solidFill>
                <a:latin typeface="Garamond" panose="02020404030301010803" pitchFamily="18" charset="0"/>
                <a:sym typeface="Helvetica Neue"/>
              </a:rPr>
              <a:t>:</a:t>
            </a:r>
          </a:p>
          <a:p>
            <a:pPr algn="ctr"/>
            <a:r>
              <a:rPr lang="en-US" sz="3600" b="1" dirty="0">
                <a:solidFill>
                  <a:prstClr val="white"/>
                </a:solidFill>
                <a:latin typeface="Garamond" panose="02020404030301010803" pitchFamily="18" charset="0"/>
                <a:sym typeface="Helvetica Neue"/>
              </a:rPr>
              <a:t>Do your neighbors know </a:t>
            </a:r>
            <a:r>
              <a:rPr lang="en-US" sz="3600" b="1" dirty="0" smtClean="0">
                <a:solidFill>
                  <a:prstClr val="white"/>
                </a:solidFill>
                <a:latin typeface="Garamond" panose="02020404030301010803" pitchFamily="18" charset="0"/>
                <a:sym typeface="Helvetica Neue"/>
              </a:rPr>
              <a:t>you? Your </a:t>
            </a:r>
            <a:r>
              <a:rPr lang="en-US" sz="3600" b="1" dirty="0">
                <a:solidFill>
                  <a:prstClr val="white"/>
                </a:solidFill>
                <a:latin typeface="Garamond" panose="02020404030301010803" pitchFamily="18" charset="0"/>
                <a:sym typeface="Helvetica Neue"/>
              </a:rPr>
              <a:t>co-workers?</a:t>
            </a:r>
          </a:p>
          <a:p>
            <a:pPr algn="ctr"/>
            <a:r>
              <a:rPr lang="en-US" sz="3600" b="1" dirty="0">
                <a:solidFill>
                  <a:prstClr val="white"/>
                </a:solidFill>
                <a:latin typeface="Garamond" panose="02020404030301010803" pitchFamily="18" charset="0"/>
                <a:sym typeface="Helvetica Neue"/>
              </a:rPr>
              <a:t>Have you approached and interacted with them to pray and see what their needs are?</a:t>
            </a:r>
          </a:p>
          <a:p>
            <a:pPr algn="ctr"/>
            <a:r>
              <a:rPr lang="en-US" sz="3600" b="1" dirty="0">
                <a:solidFill>
                  <a:prstClr val="white"/>
                </a:solidFill>
                <a:latin typeface="Garamond" panose="02020404030301010803" pitchFamily="18" charset="0"/>
                <a:sym typeface="Helvetica Neue"/>
              </a:rPr>
              <a:t>Do they know that they can count on you to pray and intercede? </a:t>
            </a:r>
            <a:r>
              <a:rPr lang="en-US" sz="3600" b="1" dirty="0" smtClean="0">
                <a:solidFill>
                  <a:prstClr val="white"/>
                </a:solidFill>
                <a:latin typeface="Garamond" panose="02020404030301010803" pitchFamily="18" charset="0"/>
                <a:sym typeface="Helvetica Neue"/>
              </a:rPr>
              <a:t>Now is </a:t>
            </a:r>
            <a:r>
              <a:rPr lang="en-US" sz="3600" b="1" dirty="0">
                <a:solidFill>
                  <a:prstClr val="white"/>
                </a:solidFill>
                <a:latin typeface="Garamond" panose="02020404030301010803" pitchFamily="18" charset="0"/>
                <a:sym typeface="Helvetica Neue"/>
              </a:rPr>
              <a:t>a perfect opportunity to go pray with them and see what their needs and </a:t>
            </a:r>
            <a:r>
              <a:rPr lang="en-US" sz="3600" b="1" dirty="0" smtClean="0">
                <a:solidFill>
                  <a:prstClr val="white"/>
                </a:solidFill>
                <a:latin typeface="Garamond" panose="02020404030301010803" pitchFamily="18" charset="0"/>
                <a:sym typeface="Helvetica Neue"/>
              </a:rPr>
              <a:t>are</a:t>
            </a:r>
            <a:r>
              <a:rPr lang="en-US" sz="3600" b="1" dirty="0">
                <a:solidFill>
                  <a:prstClr val="white"/>
                </a:solidFill>
                <a:latin typeface="Garamond" panose="02020404030301010803" pitchFamily="18" charset="0"/>
                <a:sym typeface="Helvetica Neue"/>
              </a:rPr>
              <a:t>.</a:t>
            </a:r>
            <a:endParaRPr lang="en-US" sz="3600" b="1" dirty="0" smtClean="0">
              <a:solidFill>
                <a:prstClr val="white"/>
              </a:solidFill>
              <a:latin typeface="Garamond" panose="02020404030301010803" pitchFamily="18" charset="0"/>
              <a:sym typeface="Helvetica Neue"/>
            </a:endParaRPr>
          </a:p>
        </p:txBody>
      </p:sp>
    </p:spTree>
    <p:extLst>
      <p:ext uri="{BB962C8B-B14F-4D97-AF65-F5344CB8AC3E}">
        <p14:creationId xmlns:p14="http://schemas.microsoft.com/office/powerpoint/2010/main" val="2965473038"/>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28" y="748950"/>
            <a:ext cx="12191144" cy="5406307"/>
          </a:xfrm>
          <a:prstGeom prst="rect">
            <a:avLst/>
          </a:prstGeom>
          <a:solidFill>
            <a:schemeClr val="tx1">
              <a:lumMod val="95000"/>
              <a:lumOff val="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prstClr val="white"/>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8610" t="12479" r="28610" b="12479"/>
          <a:stretch/>
        </p:blipFill>
        <p:spPr>
          <a:xfrm>
            <a:off x="3997178" y="1534483"/>
            <a:ext cx="4233400" cy="4177214"/>
          </a:xfrm>
          <a:prstGeom prst="rect">
            <a:avLst/>
          </a:prstGeom>
          <a:noFill/>
          <a:ln>
            <a:noFill/>
          </a:ln>
          <a:effectLst>
            <a:outerShdw blurRad="266700" dir="5400000" sx="102000" sy="102000" algn="ctr" rotWithShape="0">
              <a:schemeClr val="tx1"/>
            </a:outerShdw>
          </a:effectLst>
        </p:spPr>
      </p:pic>
      <p:sp>
        <p:nvSpPr>
          <p:cNvPr id="6" name="TextBox 5"/>
          <p:cNvSpPr txBox="1"/>
          <p:nvPr/>
        </p:nvSpPr>
        <p:spPr>
          <a:xfrm>
            <a:off x="7882479" y="1484602"/>
            <a:ext cx="3947133" cy="1100301"/>
          </a:xfrm>
          <a:prstGeom prst="rect">
            <a:avLst/>
          </a:prstGeom>
          <a:noFill/>
          <a:effectLst>
            <a:outerShdw blurRad="50800" dist="50800" dir="5400000" algn="ctr" rotWithShape="0">
              <a:schemeClr val="tx1"/>
            </a:outerShdw>
          </a:effectLst>
        </p:spPr>
        <p:txBody>
          <a:bodyPr wrap="square" rtlCol="0">
            <a:spAutoFit/>
          </a:bodyPr>
          <a:lstStyle/>
          <a:p>
            <a:pPr algn="ctr"/>
            <a:r>
              <a:rPr lang="en-US" sz="3275" b="1" dirty="0" smtClean="0">
                <a:solidFill>
                  <a:prstClr val="white"/>
                </a:solidFill>
              </a:rPr>
              <a:t>1. Daily Communion:</a:t>
            </a:r>
          </a:p>
          <a:p>
            <a:pPr algn="ctr"/>
            <a:r>
              <a:rPr lang="en-US" sz="3275" b="1" dirty="0" smtClean="0">
                <a:solidFill>
                  <a:prstClr val="white"/>
                </a:solidFill>
              </a:rPr>
              <a:t>Prayer &amp; Study Life</a:t>
            </a:r>
            <a:endParaRPr lang="en-US" sz="3275" b="1" dirty="0">
              <a:solidFill>
                <a:prstClr val="white"/>
              </a:solidFill>
            </a:endParaRPr>
          </a:p>
        </p:txBody>
      </p:sp>
      <p:sp>
        <p:nvSpPr>
          <p:cNvPr id="7" name="TextBox 6"/>
          <p:cNvSpPr txBox="1"/>
          <p:nvPr/>
        </p:nvSpPr>
        <p:spPr>
          <a:xfrm>
            <a:off x="7554048" y="4096869"/>
            <a:ext cx="4938173" cy="2108269"/>
          </a:xfrm>
          <a:prstGeom prst="rect">
            <a:avLst/>
          </a:prstGeom>
          <a:noFill/>
          <a:effectLst>
            <a:outerShdw blurRad="50800" dist="50800" dir="5400000" algn="ctr" rotWithShape="0">
              <a:schemeClr val="tx1"/>
            </a:outerShdw>
          </a:effectLst>
        </p:spPr>
        <p:txBody>
          <a:bodyPr wrap="square" rtlCol="0">
            <a:spAutoFit/>
          </a:bodyPr>
          <a:lstStyle/>
          <a:p>
            <a:pPr algn="ctr"/>
            <a:r>
              <a:rPr lang="en-US" sz="3275" b="1" dirty="0">
                <a:solidFill>
                  <a:prstClr val="white"/>
                </a:solidFill>
              </a:rPr>
              <a:t>2</a:t>
            </a:r>
            <a:r>
              <a:rPr lang="en-US" sz="3275" b="1" dirty="0" smtClean="0">
                <a:solidFill>
                  <a:prstClr val="white"/>
                </a:solidFill>
              </a:rPr>
              <a:t>. Find Friends, Minister </a:t>
            </a:r>
          </a:p>
          <a:p>
            <a:pPr algn="ctr"/>
            <a:r>
              <a:rPr lang="en-US" sz="3275" b="1" dirty="0" smtClean="0">
                <a:solidFill>
                  <a:prstClr val="white"/>
                </a:solidFill>
              </a:rPr>
              <a:t>to </a:t>
            </a:r>
            <a:r>
              <a:rPr lang="en-US" sz="3275" b="1" dirty="0">
                <a:solidFill>
                  <a:prstClr val="white"/>
                </a:solidFill>
              </a:rPr>
              <a:t>their </a:t>
            </a:r>
            <a:r>
              <a:rPr lang="en-US" sz="3275" b="1" dirty="0" smtClean="0">
                <a:solidFill>
                  <a:prstClr val="white"/>
                </a:solidFill>
              </a:rPr>
              <a:t>Needs &amp; Win </a:t>
            </a:r>
          </a:p>
          <a:p>
            <a:pPr algn="ctr"/>
            <a:r>
              <a:rPr lang="en-US" sz="3275" b="1" dirty="0" smtClean="0">
                <a:solidFill>
                  <a:prstClr val="white"/>
                </a:solidFill>
              </a:rPr>
              <a:t>their Confidence &amp; Trust</a:t>
            </a:r>
            <a:endParaRPr lang="en-US" sz="3275" b="1" dirty="0">
              <a:solidFill>
                <a:prstClr val="white"/>
              </a:solidFill>
            </a:endParaRPr>
          </a:p>
          <a:p>
            <a:pPr algn="ctr"/>
            <a:r>
              <a:rPr lang="en-US" sz="3275" b="1" dirty="0">
                <a:solidFill>
                  <a:prstClr val="white"/>
                </a:solidFill>
              </a:rPr>
              <a:t>(Circle of </a:t>
            </a:r>
            <a:r>
              <a:rPr lang="en-US" sz="3275" b="1" dirty="0" smtClean="0">
                <a:solidFill>
                  <a:prstClr val="white"/>
                </a:solidFill>
              </a:rPr>
              <a:t>Influence)</a:t>
            </a:r>
            <a:endParaRPr lang="en-US" sz="3275" b="1" dirty="0">
              <a:solidFill>
                <a:prstClr val="white"/>
              </a:solidFill>
            </a:endParaRPr>
          </a:p>
        </p:txBody>
      </p:sp>
      <p:sp>
        <p:nvSpPr>
          <p:cNvPr id="8" name="TextBox 7"/>
          <p:cNvSpPr txBox="1"/>
          <p:nvPr/>
        </p:nvSpPr>
        <p:spPr>
          <a:xfrm>
            <a:off x="1974024" y="86910"/>
            <a:ext cx="8243952" cy="1324080"/>
          </a:xfrm>
          <a:prstGeom prst="rect">
            <a:avLst/>
          </a:prstGeom>
          <a:noFill/>
          <a:effectLst>
            <a:outerShdw blurRad="50800" dist="50800" dir="5400000" algn="ctr" rotWithShape="0">
              <a:schemeClr val="tx1"/>
            </a:outerShdw>
          </a:effectLst>
        </p:spPr>
        <p:txBody>
          <a:bodyPr wrap="square" rtlCol="0">
            <a:spAutoFit/>
          </a:bodyPr>
          <a:lstStyle/>
          <a:p>
            <a:pPr algn="ctr"/>
            <a:r>
              <a:rPr lang="en-US" sz="4002" b="1" dirty="0" smtClean="0">
                <a:solidFill>
                  <a:prstClr val="white"/>
                </a:solidFill>
              </a:rPr>
              <a:t> </a:t>
            </a:r>
            <a:r>
              <a:rPr lang="en-US" sz="4002" b="1" dirty="0" smtClean="0">
                <a:solidFill>
                  <a:srgbClr val="FFFF00"/>
                </a:solidFill>
              </a:rPr>
              <a:t>Evangelism Cycle </a:t>
            </a:r>
          </a:p>
          <a:p>
            <a:pPr algn="ctr"/>
            <a:r>
              <a:rPr lang="en-US" sz="4002" b="1" dirty="0" smtClean="0">
                <a:solidFill>
                  <a:srgbClr val="FFFF00"/>
                </a:solidFill>
              </a:rPr>
              <a:t>(Personal &amp; Church)</a:t>
            </a:r>
            <a:endParaRPr lang="en-US" sz="4002" b="1" dirty="0">
              <a:solidFill>
                <a:srgbClr val="FFFF00"/>
              </a:solidFill>
            </a:endParaRPr>
          </a:p>
        </p:txBody>
      </p:sp>
    </p:spTree>
    <p:extLst>
      <p:ext uri="{BB962C8B-B14F-4D97-AF65-F5344CB8AC3E}">
        <p14:creationId xmlns:p14="http://schemas.microsoft.com/office/powerpoint/2010/main" val="1461586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28" y="748950"/>
            <a:ext cx="12191144" cy="5406307"/>
          </a:xfrm>
          <a:prstGeom prst="rect">
            <a:avLst/>
          </a:prstGeom>
          <a:solidFill>
            <a:schemeClr val="tx1">
              <a:lumMod val="95000"/>
              <a:lumOff val="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prstClr val="white"/>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8610" t="12479" r="28610" b="12479"/>
          <a:stretch/>
        </p:blipFill>
        <p:spPr>
          <a:xfrm>
            <a:off x="3997178" y="1534483"/>
            <a:ext cx="4233400" cy="4177214"/>
          </a:xfrm>
          <a:prstGeom prst="rect">
            <a:avLst/>
          </a:prstGeom>
          <a:noFill/>
          <a:ln>
            <a:noFill/>
          </a:ln>
          <a:effectLst>
            <a:outerShdw blurRad="266700" dir="5400000" sx="102000" sy="102000" algn="ctr" rotWithShape="0">
              <a:schemeClr val="tx1"/>
            </a:outerShdw>
          </a:effectLst>
        </p:spPr>
      </p:pic>
      <p:sp>
        <p:nvSpPr>
          <p:cNvPr id="6" name="TextBox 5"/>
          <p:cNvSpPr txBox="1"/>
          <p:nvPr/>
        </p:nvSpPr>
        <p:spPr>
          <a:xfrm>
            <a:off x="7882479" y="1484602"/>
            <a:ext cx="3947133" cy="1100301"/>
          </a:xfrm>
          <a:prstGeom prst="rect">
            <a:avLst/>
          </a:prstGeom>
          <a:noFill/>
          <a:effectLst>
            <a:outerShdw blurRad="50800" dist="50800" dir="5400000" algn="ctr" rotWithShape="0">
              <a:schemeClr val="tx1"/>
            </a:outerShdw>
          </a:effectLst>
        </p:spPr>
        <p:txBody>
          <a:bodyPr wrap="square" rtlCol="0">
            <a:spAutoFit/>
          </a:bodyPr>
          <a:lstStyle/>
          <a:p>
            <a:pPr algn="ctr"/>
            <a:r>
              <a:rPr lang="en-US" sz="3275" b="1" dirty="0" smtClean="0">
                <a:solidFill>
                  <a:prstClr val="white"/>
                </a:solidFill>
              </a:rPr>
              <a:t>1. Daily Communion:</a:t>
            </a:r>
          </a:p>
          <a:p>
            <a:pPr algn="ctr"/>
            <a:r>
              <a:rPr lang="en-US" sz="3275" b="1" dirty="0" smtClean="0">
                <a:solidFill>
                  <a:prstClr val="white"/>
                </a:solidFill>
              </a:rPr>
              <a:t>Prayer &amp; Study Life</a:t>
            </a:r>
            <a:endParaRPr lang="en-US" sz="3275" b="1" dirty="0">
              <a:solidFill>
                <a:prstClr val="white"/>
              </a:solidFill>
            </a:endParaRPr>
          </a:p>
        </p:txBody>
      </p:sp>
      <p:sp>
        <p:nvSpPr>
          <p:cNvPr id="10" name="TextBox 9"/>
          <p:cNvSpPr txBox="1"/>
          <p:nvPr/>
        </p:nvSpPr>
        <p:spPr>
          <a:xfrm>
            <a:off x="-300221" y="4833176"/>
            <a:ext cx="5604890" cy="1100301"/>
          </a:xfrm>
          <a:prstGeom prst="rect">
            <a:avLst/>
          </a:prstGeom>
          <a:noFill/>
          <a:effectLst>
            <a:outerShdw blurRad="50800" dist="50800" dir="5400000" algn="ctr" rotWithShape="0">
              <a:schemeClr val="tx1"/>
            </a:outerShdw>
          </a:effectLst>
        </p:spPr>
        <p:txBody>
          <a:bodyPr wrap="square" rtlCol="0">
            <a:spAutoFit/>
          </a:bodyPr>
          <a:lstStyle/>
          <a:p>
            <a:pPr algn="ctr"/>
            <a:r>
              <a:rPr lang="en-US" sz="3275" b="1" dirty="0">
                <a:solidFill>
                  <a:prstClr val="white"/>
                </a:solidFill>
              </a:rPr>
              <a:t>3. </a:t>
            </a:r>
            <a:r>
              <a:rPr lang="en-US" sz="3275" b="1" dirty="0" smtClean="0">
                <a:solidFill>
                  <a:prstClr val="white"/>
                </a:solidFill>
              </a:rPr>
              <a:t>Share &amp; Teach the </a:t>
            </a:r>
            <a:r>
              <a:rPr lang="en-US" sz="3275" b="1" dirty="0">
                <a:solidFill>
                  <a:prstClr val="white"/>
                </a:solidFill>
              </a:rPr>
              <a:t>W</a:t>
            </a:r>
            <a:r>
              <a:rPr lang="en-US" sz="3275" b="1" dirty="0" smtClean="0">
                <a:solidFill>
                  <a:prstClr val="white"/>
                </a:solidFill>
              </a:rPr>
              <a:t>ord</a:t>
            </a:r>
            <a:endParaRPr lang="en-US" sz="3275" b="1" dirty="0">
              <a:solidFill>
                <a:prstClr val="white"/>
              </a:solidFill>
            </a:endParaRPr>
          </a:p>
          <a:p>
            <a:pPr algn="ctr"/>
            <a:r>
              <a:rPr lang="en-US" sz="3275" b="1" dirty="0">
                <a:solidFill>
                  <a:prstClr val="white"/>
                </a:solidFill>
              </a:rPr>
              <a:t>(Personal and Public)</a:t>
            </a:r>
            <a:endParaRPr lang="en-US" sz="3275" b="1" i="1" dirty="0">
              <a:solidFill>
                <a:prstClr val="white"/>
              </a:solidFill>
            </a:endParaRPr>
          </a:p>
        </p:txBody>
      </p:sp>
      <p:sp>
        <p:nvSpPr>
          <p:cNvPr id="7" name="TextBox 6"/>
          <p:cNvSpPr txBox="1"/>
          <p:nvPr/>
        </p:nvSpPr>
        <p:spPr>
          <a:xfrm>
            <a:off x="7554048" y="4096869"/>
            <a:ext cx="4938173" cy="2108269"/>
          </a:xfrm>
          <a:prstGeom prst="rect">
            <a:avLst/>
          </a:prstGeom>
          <a:noFill/>
          <a:effectLst>
            <a:outerShdw blurRad="50800" dist="50800" dir="5400000" algn="ctr" rotWithShape="0">
              <a:schemeClr val="tx1"/>
            </a:outerShdw>
          </a:effectLst>
        </p:spPr>
        <p:txBody>
          <a:bodyPr wrap="square" rtlCol="0">
            <a:spAutoFit/>
          </a:bodyPr>
          <a:lstStyle/>
          <a:p>
            <a:pPr algn="ctr"/>
            <a:r>
              <a:rPr lang="en-US" sz="3275" b="1" dirty="0">
                <a:solidFill>
                  <a:prstClr val="white"/>
                </a:solidFill>
              </a:rPr>
              <a:t>2</a:t>
            </a:r>
            <a:r>
              <a:rPr lang="en-US" sz="3275" b="1" dirty="0" smtClean="0">
                <a:solidFill>
                  <a:prstClr val="white"/>
                </a:solidFill>
              </a:rPr>
              <a:t>. Find Friends, Minister </a:t>
            </a:r>
          </a:p>
          <a:p>
            <a:pPr algn="ctr"/>
            <a:r>
              <a:rPr lang="en-US" sz="3275" b="1" dirty="0" smtClean="0">
                <a:solidFill>
                  <a:prstClr val="white"/>
                </a:solidFill>
              </a:rPr>
              <a:t>to </a:t>
            </a:r>
            <a:r>
              <a:rPr lang="en-US" sz="3275" b="1" dirty="0">
                <a:solidFill>
                  <a:prstClr val="white"/>
                </a:solidFill>
              </a:rPr>
              <a:t>their </a:t>
            </a:r>
            <a:r>
              <a:rPr lang="en-US" sz="3275" b="1" dirty="0" smtClean="0">
                <a:solidFill>
                  <a:prstClr val="white"/>
                </a:solidFill>
              </a:rPr>
              <a:t>Needs &amp; Win </a:t>
            </a:r>
          </a:p>
          <a:p>
            <a:pPr algn="ctr"/>
            <a:r>
              <a:rPr lang="en-US" sz="3275" b="1" dirty="0" smtClean="0">
                <a:solidFill>
                  <a:prstClr val="white"/>
                </a:solidFill>
              </a:rPr>
              <a:t>their Confidence &amp; Trust</a:t>
            </a:r>
            <a:endParaRPr lang="en-US" sz="3275" b="1" dirty="0">
              <a:solidFill>
                <a:prstClr val="white"/>
              </a:solidFill>
            </a:endParaRPr>
          </a:p>
          <a:p>
            <a:pPr algn="ctr"/>
            <a:r>
              <a:rPr lang="en-US" sz="3275" b="1" dirty="0">
                <a:solidFill>
                  <a:prstClr val="white"/>
                </a:solidFill>
              </a:rPr>
              <a:t>(Circle of </a:t>
            </a:r>
            <a:r>
              <a:rPr lang="en-US" sz="3275" b="1" dirty="0" smtClean="0">
                <a:solidFill>
                  <a:prstClr val="white"/>
                </a:solidFill>
              </a:rPr>
              <a:t>Influence)</a:t>
            </a:r>
            <a:endParaRPr lang="en-US" sz="3275" b="1" dirty="0">
              <a:solidFill>
                <a:prstClr val="white"/>
              </a:solidFill>
            </a:endParaRPr>
          </a:p>
        </p:txBody>
      </p:sp>
      <p:sp>
        <p:nvSpPr>
          <p:cNvPr id="8" name="TextBox 7"/>
          <p:cNvSpPr txBox="1"/>
          <p:nvPr/>
        </p:nvSpPr>
        <p:spPr>
          <a:xfrm>
            <a:off x="1974024" y="86910"/>
            <a:ext cx="8243952" cy="1324080"/>
          </a:xfrm>
          <a:prstGeom prst="rect">
            <a:avLst/>
          </a:prstGeom>
          <a:noFill/>
          <a:effectLst>
            <a:outerShdw blurRad="50800" dist="50800" dir="5400000" algn="ctr" rotWithShape="0">
              <a:schemeClr val="tx1"/>
            </a:outerShdw>
          </a:effectLst>
        </p:spPr>
        <p:txBody>
          <a:bodyPr wrap="square" rtlCol="0">
            <a:spAutoFit/>
          </a:bodyPr>
          <a:lstStyle/>
          <a:p>
            <a:pPr algn="ctr"/>
            <a:r>
              <a:rPr lang="en-US" sz="4002" b="1" dirty="0" smtClean="0">
                <a:solidFill>
                  <a:prstClr val="white"/>
                </a:solidFill>
              </a:rPr>
              <a:t> </a:t>
            </a:r>
            <a:r>
              <a:rPr lang="en-US" sz="4002" b="1" dirty="0" smtClean="0">
                <a:solidFill>
                  <a:srgbClr val="FFFF00"/>
                </a:solidFill>
              </a:rPr>
              <a:t>Evangelism Cycle </a:t>
            </a:r>
          </a:p>
          <a:p>
            <a:pPr algn="ctr"/>
            <a:r>
              <a:rPr lang="en-US" sz="4002" b="1" dirty="0" smtClean="0">
                <a:solidFill>
                  <a:srgbClr val="FFFF00"/>
                </a:solidFill>
              </a:rPr>
              <a:t>(Personal &amp; Church)</a:t>
            </a:r>
            <a:endParaRPr lang="en-US" sz="4002" b="1" dirty="0">
              <a:solidFill>
                <a:srgbClr val="FFFF00"/>
              </a:solidFill>
            </a:endParaRPr>
          </a:p>
        </p:txBody>
      </p:sp>
    </p:spTree>
    <p:extLst>
      <p:ext uri="{BB962C8B-B14F-4D97-AF65-F5344CB8AC3E}">
        <p14:creationId xmlns:p14="http://schemas.microsoft.com/office/powerpoint/2010/main" val="13195226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may contain: 3 people, including Indiana Acosta de MuÃ±oz, people smiling, out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767319"/>
      </p:ext>
    </p:extLst>
  </p:cSld>
  <p:clrMapOvr>
    <a:masterClrMapping/>
  </p:clrMapOvr>
  <p:timing>
    <p:tnLst>
      <p:par>
        <p:cT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00000"/>
        </a:solidFill>
        <a:ln>
          <a:solidFill>
            <a:srgbClr val="C00000"/>
          </a:solidFill>
        </a:ln>
        <a:scene3d>
          <a:camera prst="orthographicFront"/>
          <a:lightRig rig="soft" dir="t">
            <a:rot lat="0" lon="0" rev="10800000"/>
          </a:lightRig>
        </a:scene3d>
        <a:sp3d>
          <a:bevelT/>
        </a:sp3d>
      </a:spPr>
      <a:bodyPr anchor="ctr">
        <a:sp3d>
          <a:bevelT w="27940" h="12700"/>
          <a:contourClr>
            <a:srgbClr val="DDDDDD"/>
          </a:contourClr>
        </a:sp3d>
      </a:bodyPr>
      <a:lstStyle>
        <a:defPPr algn="ctr">
          <a:defRPr b="1" spc="150">
            <a:ln w="11430"/>
            <a:solidFill>
              <a:srgbClr val="F8F8F8"/>
            </a:solidFill>
            <a:effectLst>
              <a:outerShdw blurRad="25400" algn="tl" rotWithShape="0">
                <a:srgbClr val="000000">
                  <a:alpha val="43000"/>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00000"/>
        </a:solidFill>
        <a:ln>
          <a:solidFill>
            <a:srgbClr val="C00000"/>
          </a:solidFill>
        </a:ln>
        <a:scene3d>
          <a:camera prst="orthographicFront"/>
          <a:lightRig rig="soft" dir="t">
            <a:rot lat="0" lon="0" rev="10800000"/>
          </a:lightRig>
        </a:scene3d>
        <a:sp3d>
          <a:bevelT/>
        </a:sp3d>
      </a:spPr>
      <a:bodyPr anchor="ctr">
        <a:sp3d>
          <a:bevelT w="27940" h="12700"/>
          <a:contourClr>
            <a:srgbClr val="DDDDDD"/>
          </a:contourClr>
        </a:sp3d>
      </a:bodyPr>
      <a:lstStyle>
        <a:defPPr algn="ctr">
          <a:defRPr b="1" spc="150">
            <a:ln w="11430"/>
            <a:solidFill>
              <a:srgbClr val="F8F8F8"/>
            </a:solidFill>
            <a:effectLst>
              <a:outerShdw blurRad="25400" algn="tl" rotWithShape="0">
                <a:srgbClr val="000000">
                  <a:alpha val="43000"/>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Widescreen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6.xml><?xml version="1.0" encoding="utf-8"?>
<a:theme xmlns:a="http://schemas.openxmlformats.org/drawingml/2006/main" name="1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8.xml><?xml version="1.0" encoding="utf-8"?>
<a:theme xmlns:a="http://schemas.openxmlformats.org/drawingml/2006/main" name="2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5040</TotalTime>
  <Words>963</Words>
  <Application>Microsoft Office PowerPoint</Application>
  <PresentationFormat>Widescreen</PresentationFormat>
  <Paragraphs>139</Paragraphs>
  <Slides>60</Slides>
  <Notes>10</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60</vt:i4>
      </vt:variant>
    </vt:vector>
  </HeadingPairs>
  <TitlesOfParts>
    <vt:vector size="83" baseType="lpstr">
      <vt:lpstr>Arial</vt:lpstr>
      <vt:lpstr>Arial Narrow</vt:lpstr>
      <vt:lpstr>Calibri</vt:lpstr>
      <vt:lpstr>Calibri Light</vt:lpstr>
      <vt:lpstr>Garamond</vt:lpstr>
      <vt:lpstr>Helvetica Light</vt:lpstr>
      <vt:lpstr>Helvetica Neue</vt:lpstr>
      <vt:lpstr>Helvetica Neue Light</vt:lpstr>
      <vt:lpstr>Helvetica Neue Medium</vt:lpstr>
      <vt:lpstr>Helvetica Neue Thin</vt:lpstr>
      <vt:lpstr>Tw Cen MT</vt:lpstr>
      <vt:lpstr>Wingdings</vt:lpstr>
      <vt:lpstr>Wingdings 2</vt:lpstr>
      <vt:lpstr>Office Theme</vt:lpstr>
      <vt:lpstr>1_Office Theme</vt:lpstr>
      <vt:lpstr>7_Office Theme</vt:lpstr>
      <vt:lpstr>Default Design</vt:lpstr>
      <vt:lpstr>9_Widescreen Presentation</vt:lpstr>
      <vt:lpstr>1_White</vt:lpstr>
      <vt:lpstr>Horizon</vt:lpstr>
      <vt:lpstr>2_White</vt:lpstr>
      <vt:lpstr>2_Office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AMAZING</dc:title>
  <dc:creator>southern cross business machines scbm</dc:creator>
  <cp:lastModifiedBy>CARLITOS MUNOZ</cp:lastModifiedBy>
  <cp:revision>150</cp:revision>
  <cp:lastPrinted>2019-02-10T06:25:07Z</cp:lastPrinted>
  <dcterms:created xsi:type="dcterms:W3CDTF">2019-01-10T04:04:19Z</dcterms:created>
  <dcterms:modified xsi:type="dcterms:W3CDTF">2022-06-04T21:16:11Z</dcterms:modified>
</cp:coreProperties>
</file>